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280B3-2458-6829-5FAB-22F8C07F4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F708A9-E971-61A9-21A2-F4DB0E49A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78FD7-976D-D2FB-A7A9-595E5B665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79C05-F399-0434-4D4A-F662C4C5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3CACE-496D-F2BF-025C-A097BA7C9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78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16B14-A09E-5D02-9F74-4F8657C06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6771B5-6C4E-BA7A-196B-5F0203287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46069-402B-F7A2-B287-34334264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16B79-A54B-BB3F-7DAA-CBF0D3A5B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F1A22-1DEE-4B26-4F52-16F28F68D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16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2F662-CE18-E4B6-0C8D-80A3636ECC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79F45-C887-0A0E-6EC5-16F908F96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AFA19-2564-C384-BF6F-E541D45F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04E28-232D-2A01-DC37-EFE91E97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41FF9-69FF-4586-4223-FF7FCC721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96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E0F2C-D1C0-4B98-7797-BC44AC8E4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8498A-CB41-B8DA-0410-7974366C3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2345A-E0CD-5347-2C2A-76C96F234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0E7EA-C7DD-25FA-DA01-49CF8805B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6B1DA-B188-459A-57B6-ED2CF52A4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75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EBEFB-027D-D8FB-1E65-A1C9C3E02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87D5C-341F-EFCA-4973-2BD49E0FB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1C4EC-8F90-B20F-2C23-BC589928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94F51-3124-94E1-C677-BAD015F65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4B3B0-00FE-D0F4-7D1F-2EDA77045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64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4401-ABA6-9C66-B578-B0E3D5F61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1831B-403F-0A46-DC74-CF548C33F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7408F2-7825-1288-5B42-277E6C350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969E7A-B43E-34A7-4180-603018346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D4D65-EAEC-ABA1-E58E-D2ADF6BC2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1E51F-7C11-E6EB-CF2F-CF867982D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17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738FD-0222-33FE-F40A-AFE6CBC54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A0D7D-789F-5DB4-0CC6-5D9821E38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D6D07-E9CF-6699-4B74-4DFF66048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62AED-8CF2-FD44-858C-50C51D7E5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9452F-D09F-E4D4-9C72-CD00BD5BCD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3BC89D-6899-06B5-C329-292934C8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826279-95C7-DB71-64AD-CFA8BCB4A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10E435-21CD-E6F6-5F3E-1726CA05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5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C4B93-2184-D174-91AB-A34270091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7F801B-245B-4FA4-2F51-864FF416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4EB64-A526-28C4-BB2A-62E499B0B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C9499-DA8A-7729-A786-A717B896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61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93567A-93CE-16FC-7308-23833AC8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FCC59-7793-9D18-C084-6073FEDBD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0AB9A-6DC2-B9BD-65C1-54BEFC6C7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4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49216-7EE3-DBE3-2FB3-591C43BF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185A8-82AB-C7CC-D2BA-454AE4AA5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0376A2-ABF6-B879-5599-B5026A7A1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BA0D7-BA0C-1DE3-469A-9AE2264E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3EB3F6-B6AE-E029-846C-4D3AA84B2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B7AB6E-2F8B-2177-D5C7-CAAC561D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27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1023-9B10-502D-223B-0C6B20F45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98E756-2091-E512-FFEE-905960F1B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B70E6-7558-FAE3-B175-5F0EC3A00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14760-7EF0-AD82-C973-ECF0B4D4F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CC761-B28D-1846-CAED-F6D5D955B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A256D-921B-74E9-7116-D559B066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C56FC-C223-85B5-FA51-63C4E8203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6F143-0350-484E-BD0E-252294823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3945B-A0BC-083A-FD09-9CB1130E6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51FF4-F196-4F39-9CEF-3DD9F43FC499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79A4F-22AE-5B57-BA88-438E4C4E6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EB0B6-5EE1-77CE-F386-8DD89ABAF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516A0-7D29-497A-AB0F-BE6875A53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95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9DE5-D963-4226-B9DF-552E601D6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98" y="48482"/>
            <a:ext cx="5740402" cy="864179"/>
          </a:xfrm>
        </p:spPr>
        <p:txBody>
          <a:bodyPr/>
          <a:lstStyle/>
          <a:p>
            <a:r>
              <a:rPr lang="en-GB" b="1" dirty="0"/>
              <a:t>Safe Space Agreement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27CF5DA-A53E-4533-8615-1A53C6D0BC11}"/>
              </a:ext>
            </a:extLst>
          </p:cNvPr>
          <p:cNvSpPr/>
          <p:nvPr/>
        </p:nvSpPr>
        <p:spPr>
          <a:xfrm>
            <a:off x="784227" y="2673852"/>
            <a:ext cx="2609850" cy="121245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No question is  a silly one  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38BA9E-D83F-4E85-BC56-7E212224F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478" y="113965"/>
            <a:ext cx="5740402" cy="226685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</a:pPr>
            <a:r>
              <a:rPr lang="en-GB" sz="1800" dirty="0"/>
              <a:t> Confidentiality </a:t>
            </a:r>
          </a:p>
          <a:p>
            <a:pPr marL="0" indent="0" algn="ctr">
              <a:buNone/>
            </a:pPr>
            <a:r>
              <a:rPr lang="en-GB" sz="1800" dirty="0"/>
              <a:t>What’s  said in supervision stays in the room.</a:t>
            </a:r>
          </a:p>
          <a:p>
            <a:pPr marL="0" indent="0" algn="ctr">
              <a:buNone/>
            </a:pPr>
            <a:r>
              <a:rPr lang="en-GB" sz="1800" dirty="0"/>
              <a:t>Issues that come  up , as a pair/group, we decide what goes out the room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604A1393-9671-47DA-B188-2500021DD2FD}"/>
              </a:ext>
            </a:extLst>
          </p:cNvPr>
          <p:cNvSpPr txBox="1">
            <a:spLocks/>
          </p:cNvSpPr>
          <p:nvPr/>
        </p:nvSpPr>
        <p:spPr>
          <a:xfrm>
            <a:off x="380999" y="4049234"/>
            <a:ext cx="3400423" cy="153718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dirty="0"/>
              <a:t>Everyone gets the opportunity to speak and take part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55FC1B-6E33-4296-8A5E-48BDBD9B9057}"/>
              </a:ext>
            </a:extLst>
          </p:cNvPr>
          <p:cNvSpPr/>
          <p:nvPr/>
        </p:nvSpPr>
        <p:spPr>
          <a:xfrm>
            <a:off x="9323379" y="3726068"/>
            <a:ext cx="2730500" cy="121245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We have a duty of care to each other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B248A00-2511-4859-8650-696400FA979A}"/>
              </a:ext>
            </a:extLst>
          </p:cNvPr>
          <p:cNvSpPr/>
          <p:nvPr/>
        </p:nvSpPr>
        <p:spPr>
          <a:xfrm>
            <a:off x="3957621" y="3930749"/>
            <a:ext cx="1968500" cy="914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Listen to each other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A4472EB-4991-422E-8835-AE2C0D16F047}"/>
              </a:ext>
            </a:extLst>
          </p:cNvPr>
          <p:cNvSpPr/>
          <p:nvPr/>
        </p:nvSpPr>
        <p:spPr>
          <a:xfrm>
            <a:off x="8089868" y="5175410"/>
            <a:ext cx="3644900" cy="146827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Allow  time to process information “ time to think”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8003E82-F475-4AEC-9CFD-017B7A3E32C4}"/>
              </a:ext>
            </a:extLst>
          </p:cNvPr>
          <p:cNvSpPr/>
          <p:nvPr/>
        </p:nvSpPr>
        <p:spPr>
          <a:xfrm>
            <a:off x="3614736" y="1093978"/>
            <a:ext cx="2074865" cy="112650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Honesty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FB50932-FA26-44F2-91CB-E7B1C6058DAF}"/>
              </a:ext>
            </a:extLst>
          </p:cNvPr>
          <p:cNvSpPr/>
          <p:nvPr/>
        </p:nvSpPr>
        <p:spPr>
          <a:xfrm>
            <a:off x="7070727" y="2481944"/>
            <a:ext cx="3459163" cy="12836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Be open about how as a  facilitator you are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26EEC8B-B2C2-48C7-933F-573554E40AD3}"/>
              </a:ext>
            </a:extLst>
          </p:cNvPr>
          <p:cNvSpPr/>
          <p:nvPr/>
        </p:nvSpPr>
        <p:spPr>
          <a:xfrm>
            <a:off x="419100" y="5729289"/>
            <a:ext cx="2501900" cy="914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We use silence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C190C29-76CD-4466-8B50-1BED27D48696}"/>
              </a:ext>
            </a:extLst>
          </p:cNvPr>
          <p:cNvSpPr/>
          <p:nvPr/>
        </p:nvSpPr>
        <p:spPr>
          <a:xfrm>
            <a:off x="3446447" y="4938522"/>
            <a:ext cx="3400423" cy="173672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Respect each other views and be open to those who are different to our own 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1C5CA1A-B71E-4F7B-8BF9-EBA107FF3DCB}"/>
              </a:ext>
            </a:extLst>
          </p:cNvPr>
          <p:cNvSpPr/>
          <p:nvPr/>
        </p:nvSpPr>
        <p:spPr>
          <a:xfrm>
            <a:off x="6046779" y="3818281"/>
            <a:ext cx="3119438" cy="152967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Develop our ability to  work with different cultures and needs 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408F9D1-1555-4E4D-91EA-A50437BDFFCB}"/>
              </a:ext>
            </a:extLst>
          </p:cNvPr>
          <p:cNvSpPr/>
          <p:nvPr/>
        </p:nvSpPr>
        <p:spPr>
          <a:xfrm>
            <a:off x="212723" y="925215"/>
            <a:ext cx="3276600" cy="15781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Understand how and what support others need in the group or as an individual 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8AB694-C4E8-43DD-8A52-C6BBD127E493}"/>
              </a:ext>
            </a:extLst>
          </p:cNvPr>
          <p:cNvSpPr/>
          <p:nvPr/>
        </p:nvSpPr>
        <p:spPr>
          <a:xfrm>
            <a:off x="3632200" y="2380819"/>
            <a:ext cx="3276600" cy="145655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 distractions try and be in a quiet space </a:t>
            </a:r>
          </a:p>
        </p:txBody>
      </p:sp>
    </p:spTree>
    <p:extLst>
      <p:ext uri="{BB962C8B-B14F-4D97-AF65-F5344CB8AC3E}">
        <p14:creationId xmlns:p14="http://schemas.microsoft.com/office/powerpoint/2010/main" val="678674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Safe Space Agreement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Space Agreement</dc:title>
  <dc:creator>Lynn Collins</dc:creator>
  <cp:lastModifiedBy>STEWARDSON, Alice (NHS SUSSEX INTEGRATED CARE BOARD)</cp:lastModifiedBy>
  <cp:revision>4</cp:revision>
  <dcterms:created xsi:type="dcterms:W3CDTF">2023-12-14T10:35:20Z</dcterms:created>
  <dcterms:modified xsi:type="dcterms:W3CDTF">2023-12-15T10:07:08Z</dcterms:modified>
</cp:coreProperties>
</file>