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777" r:id="rId4"/>
  </p:sldMasterIdLst>
  <p:notesMasterIdLst>
    <p:notesMasterId r:id="rId6"/>
  </p:notesMasterIdLst>
  <p:handoutMasterIdLst>
    <p:handoutMasterId r:id="rId7"/>
  </p:handoutMasterIdLst>
  <p:sldIdLst>
    <p:sldId id="29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6264" userDrawn="1">
          <p15:clr>
            <a:srgbClr val="A4A3A4"/>
          </p15:clr>
        </p15:guide>
        <p15:guide id="2" orient="horz" pos="3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FCFD"/>
    <a:srgbClr val="C1CCF6"/>
    <a:srgbClr val="D5BAEB"/>
    <a:srgbClr val="8E9DEF"/>
    <a:srgbClr val="A6EDD2"/>
    <a:srgbClr val="A3E6FF"/>
    <a:srgbClr val="FFFFFF"/>
    <a:srgbClr val="E0B1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E4A9C7-47D1-7C2A-124A-3154E4EC06E1}" v="1" dt="2023-10-18T09:51:43.0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6357" autoAdjust="0"/>
  </p:normalViewPr>
  <p:slideViewPr>
    <p:cSldViewPr snapToGrid="0">
      <p:cViewPr varScale="1">
        <p:scale>
          <a:sx n="114" d="100"/>
          <a:sy n="114" d="100"/>
        </p:scale>
        <p:origin x="498" y="84"/>
      </p:cViewPr>
      <p:guideLst>
        <p:guide pos="6264"/>
        <p:guide orient="horz" pos="3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8" d="100"/>
          <a:sy n="68" d="100"/>
        </p:scale>
        <p:origin x="3288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LTER, Fiona (EAST SUSSEX HEALTHCARE NHS TRUST)" userId="S::f.holter@nhs.net::6a361d98-9ef1-4119-aa8c-179dbfc0e4d9" providerId="AD" clId="Web-{5DE4A9C7-47D1-7C2A-124A-3154E4EC06E1}"/>
    <pc:docChg chg="delSld">
      <pc:chgData name="HOLTER, Fiona (EAST SUSSEX HEALTHCARE NHS TRUST)" userId="S::f.holter@nhs.net::6a361d98-9ef1-4119-aa8c-179dbfc0e4d9" providerId="AD" clId="Web-{5DE4A9C7-47D1-7C2A-124A-3154E4EC06E1}" dt="2023-10-18T09:51:43.050" v="0"/>
      <pc:docMkLst>
        <pc:docMk/>
      </pc:docMkLst>
      <pc:sldChg chg="del">
        <pc:chgData name="HOLTER, Fiona (EAST SUSSEX HEALTHCARE NHS TRUST)" userId="S::f.holter@nhs.net::6a361d98-9ef1-4119-aa8c-179dbfc0e4d9" providerId="AD" clId="Web-{5DE4A9C7-47D1-7C2A-124A-3154E4EC06E1}" dt="2023-10-18T09:51:43.050" v="0"/>
        <pc:sldMkLst>
          <pc:docMk/>
          <pc:sldMk cId="2947755840" sldId="291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AD6EF7-C9B1-4592-BC44-3FCC3CDAE1EC}" type="doc">
      <dgm:prSet loTypeId="urn:microsoft.com/office/officeart/2005/8/layout/orgChart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BC1ED8AE-E7ED-4C30-AEB7-1D346FB5220D}">
      <dgm:prSet phldrT="[Text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GB" sz="1400" dirty="0"/>
            <a:t>What to consider if you want Advanced practitioners in your service </a:t>
          </a:r>
        </a:p>
      </dgm:t>
    </dgm:pt>
    <dgm:pt modelId="{AFBAEC81-D7C6-4594-B9CD-FF767BE6B3DA}" type="parTrans" cxnId="{77D016E0-84DC-46F1-AB3E-1110C98D019A}">
      <dgm:prSet/>
      <dgm:spPr/>
      <dgm:t>
        <a:bodyPr/>
        <a:lstStyle/>
        <a:p>
          <a:endParaRPr lang="en-GB"/>
        </a:p>
      </dgm:t>
    </dgm:pt>
    <dgm:pt modelId="{6F65F587-E624-4E86-B88F-087FDC03A388}" type="sibTrans" cxnId="{77D016E0-84DC-46F1-AB3E-1110C98D019A}">
      <dgm:prSet/>
      <dgm:spPr/>
      <dgm:t>
        <a:bodyPr/>
        <a:lstStyle/>
        <a:p>
          <a:endParaRPr lang="en-GB"/>
        </a:p>
      </dgm:t>
    </dgm:pt>
    <dgm:pt modelId="{F4C29AB5-389E-4C01-9977-D64B914B5AC3}" type="asst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GB" sz="1100" dirty="0"/>
            <a:t>Each organisation should have an advanced practice lead who can support with implementing AP roles into services </a:t>
          </a:r>
        </a:p>
      </dgm:t>
    </dgm:pt>
    <dgm:pt modelId="{08A8257B-7923-4FBF-8C46-0414B9D7D290}" type="parTrans" cxnId="{5E471CF3-F237-4DC2-9B37-09C6DB310CA1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GB"/>
        </a:p>
      </dgm:t>
    </dgm:pt>
    <dgm:pt modelId="{3FBF74F1-0600-4CDB-A9CB-3B42A2310280}" type="sibTrans" cxnId="{5E471CF3-F237-4DC2-9B37-09C6DB310CA1}">
      <dgm:prSet/>
      <dgm:spPr/>
      <dgm:t>
        <a:bodyPr/>
        <a:lstStyle/>
        <a:p>
          <a:endParaRPr lang="en-GB"/>
        </a:p>
      </dgm:t>
    </dgm:pt>
    <dgm:pt modelId="{A8BAC4AB-1358-4FA8-9510-9DB0B52BB687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GB" sz="1400" dirty="0"/>
            <a:t>Business planning </a:t>
          </a:r>
        </a:p>
      </dgm:t>
    </dgm:pt>
    <dgm:pt modelId="{39AE00B7-F43E-4D90-AB37-844989F49ACB}" type="parTrans" cxnId="{263133F5-8821-4EE1-804B-2A52F237BCFE}">
      <dgm:prSet>
        <dgm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GB"/>
        </a:p>
      </dgm:t>
    </dgm:pt>
    <dgm:pt modelId="{8F7DB95D-FA43-4295-90C1-5BDFADCE531C}" type="sibTrans" cxnId="{263133F5-8821-4EE1-804B-2A52F237BCFE}">
      <dgm:prSet/>
      <dgm:spPr/>
      <dgm:t>
        <a:bodyPr/>
        <a:lstStyle/>
        <a:p>
          <a:endParaRPr lang="en-GB"/>
        </a:p>
      </dgm:t>
    </dgm:pt>
    <dgm:pt modelId="{5A4801D8-116B-4FD5-B3C5-212E788F7E5D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GB" sz="1400" dirty="0"/>
            <a:t>Funding</a:t>
          </a:r>
          <a:r>
            <a:rPr lang="en-GB" sz="700" dirty="0"/>
            <a:t> </a:t>
          </a:r>
        </a:p>
      </dgm:t>
    </dgm:pt>
    <dgm:pt modelId="{4D5E8BC3-EAA4-4721-A9F4-AAEA29D5C19E}" type="parTrans" cxnId="{BDCED348-F143-42A9-BAC0-BB0CD1719CF2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GB"/>
        </a:p>
      </dgm:t>
    </dgm:pt>
    <dgm:pt modelId="{70C6E3D0-0D62-4D91-ACAE-ED0BAF5BC4F8}" type="sibTrans" cxnId="{BDCED348-F143-42A9-BAC0-BB0CD1719CF2}">
      <dgm:prSet/>
      <dgm:spPr/>
      <dgm:t>
        <a:bodyPr/>
        <a:lstStyle/>
        <a:p>
          <a:endParaRPr lang="en-GB"/>
        </a:p>
      </dgm:t>
    </dgm:pt>
    <dgm:pt modelId="{B6F26574-20A9-445F-A638-15844A40019E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GB" sz="1400" dirty="0"/>
            <a:t>Supervision</a:t>
          </a:r>
          <a:r>
            <a:rPr lang="en-GB" sz="700" dirty="0"/>
            <a:t> </a:t>
          </a:r>
        </a:p>
      </dgm:t>
    </dgm:pt>
    <dgm:pt modelId="{BB6E36E4-82BF-4C7D-B350-6F3AB9B30ED0}" type="parTrans" cxnId="{B2B1B95C-FD76-4DC9-B28A-8B3C35C7BC7B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GB"/>
        </a:p>
      </dgm:t>
    </dgm:pt>
    <dgm:pt modelId="{6716139E-9FF0-4406-841F-B31764C3E441}" type="sibTrans" cxnId="{B2B1B95C-FD76-4DC9-B28A-8B3C35C7BC7B}">
      <dgm:prSet/>
      <dgm:spPr/>
      <dgm:t>
        <a:bodyPr/>
        <a:lstStyle/>
        <a:p>
          <a:endParaRPr lang="en-GB"/>
        </a:p>
      </dgm:t>
    </dgm:pt>
    <dgm:pt modelId="{CBDE16D8-6817-413F-8423-B6EF91099A03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GB" sz="1400" dirty="0"/>
            <a:t>Governance </a:t>
          </a:r>
        </a:p>
      </dgm:t>
    </dgm:pt>
    <dgm:pt modelId="{1BAABDCB-D9C3-4E00-B781-5E495FF8D0B0}" type="parTrans" cxnId="{416D9EC0-CE39-4ECA-85A6-849306ECDD15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GB"/>
        </a:p>
      </dgm:t>
    </dgm:pt>
    <dgm:pt modelId="{A5DD9CB2-1D04-440C-8FCB-3D6059572BEB}" type="sibTrans" cxnId="{416D9EC0-CE39-4ECA-85A6-849306ECDD15}">
      <dgm:prSet/>
      <dgm:spPr/>
      <dgm:t>
        <a:bodyPr/>
        <a:lstStyle/>
        <a:p>
          <a:endParaRPr lang="en-GB"/>
        </a:p>
      </dgm:t>
    </dgm:pt>
    <dgm:pt modelId="{AA1D3B6B-41EC-44CA-B67A-C84AE1BA8B95}">
      <dgm:prSet phldrT="[Text]" custT="1"/>
      <dgm:spPr/>
      <dgm:t>
        <a:bodyPr/>
        <a:lstStyle/>
        <a:p>
          <a:r>
            <a:rPr lang="en-GB" sz="1000" dirty="0"/>
            <a:t>Are AP’s part of your business plans?</a:t>
          </a:r>
        </a:p>
      </dgm:t>
    </dgm:pt>
    <dgm:pt modelId="{3363D3F3-E158-40D1-9D81-0D5DC822B732}" type="parTrans" cxnId="{B0856FB2-82CA-4CA5-AB35-D132B6F6FBE6}">
      <dgm:prSet/>
      <dgm:spPr/>
      <dgm:t>
        <a:bodyPr/>
        <a:lstStyle/>
        <a:p>
          <a:endParaRPr lang="en-GB"/>
        </a:p>
      </dgm:t>
    </dgm:pt>
    <dgm:pt modelId="{12D33951-77D1-47F9-AB02-1E831142E245}" type="sibTrans" cxnId="{B0856FB2-82CA-4CA5-AB35-D132B6F6FBE6}">
      <dgm:prSet/>
      <dgm:spPr/>
      <dgm:t>
        <a:bodyPr/>
        <a:lstStyle/>
        <a:p>
          <a:endParaRPr lang="en-GB"/>
        </a:p>
      </dgm:t>
    </dgm:pt>
    <dgm:pt modelId="{31F31C1D-0E88-4144-A6EB-3170952D1603}">
      <dgm:prSet phldrT="[Text]" custT="1"/>
      <dgm:spPr/>
      <dgm:t>
        <a:bodyPr/>
        <a:lstStyle/>
        <a:p>
          <a:r>
            <a:rPr lang="en-GB" sz="1000" dirty="0"/>
            <a:t>Does your service need AP’s or would enhanced/specialist practitioners meet your need?</a:t>
          </a:r>
        </a:p>
      </dgm:t>
    </dgm:pt>
    <dgm:pt modelId="{FB89BCE0-FDCD-4D4F-92B0-1E6769938D22}" type="parTrans" cxnId="{B7E10FE4-D719-43BF-A9F9-B6C575E4EB30}">
      <dgm:prSet/>
      <dgm:spPr/>
      <dgm:t>
        <a:bodyPr/>
        <a:lstStyle/>
        <a:p>
          <a:endParaRPr lang="en-GB"/>
        </a:p>
      </dgm:t>
    </dgm:pt>
    <dgm:pt modelId="{97D7614D-AA3E-49C6-B889-9A2F3D07A932}" type="sibTrans" cxnId="{B7E10FE4-D719-43BF-A9F9-B6C575E4EB30}">
      <dgm:prSet/>
      <dgm:spPr/>
      <dgm:t>
        <a:bodyPr/>
        <a:lstStyle/>
        <a:p>
          <a:endParaRPr lang="en-GB"/>
        </a:p>
      </dgm:t>
    </dgm:pt>
    <dgm:pt modelId="{EA47BDCF-1722-4FAE-BA94-81C331C690C2}">
      <dgm:prSet phldrT="[Text]" custT="1"/>
      <dgm:spPr/>
      <dgm:t>
        <a:bodyPr/>
        <a:lstStyle/>
        <a:p>
          <a:r>
            <a:rPr lang="en-GB" sz="1000" dirty="0"/>
            <a:t>Which professional group do you need?</a:t>
          </a:r>
        </a:p>
      </dgm:t>
    </dgm:pt>
    <dgm:pt modelId="{BC41A28C-9573-4C28-AC31-5DE20EA73E01}" type="parTrans" cxnId="{0742B6A9-BBE3-491E-B829-ECF43541C69E}">
      <dgm:prSet/>
      <dgm:spPr/>
      <dgm:t>
        <a:bodyPr/>
        <a:lstStyle/>
        <a:p>
          <a:endParaRPr lang="en-GB"/>
        </a:p>
      </dgm:t>
    </dgm:pt>
    <dgm:pt modelId="{9E962961-F22A-40B8-A73F-C32ABB77C554}" type="sibTrans" cxnId="{0742B6A9-BBE3-491E-B829-ECF43541C69E}">
      <dgm:prSet/>
      <dgm:spPr/>
      <dgm:t>
        <a:bodyPr/>
        <a:lstStyle/>
        <a:p>
          <a:endParaRPr lang="en-GB"/>
        </a:p>
      </dgm:t>
    </dgm:pt>
    <dgm:pt modelId="{1248D88B-2C81-4687-AB0B-48621A5FA15C}">
      <dgm:prSet phldrT="[Text]" custT="1"/>
      <dgm:spPr/>
      <dgm:t>
        <a:bodyPr/>
        <a:lstStyle/>
        <a:p>
          <a:r>
            <a:rPr lang="en-GB" sz="1000" dirty="0"/>
            <a:t>Consider how recruitment will align to the NHSE funding and HEI application timelines</a:t>
          </a:r>
        </a:p>
      </dgm:t>
    </dgm:pt>
    <dgm:pt modelId="{24E8EC41-89B9-4CA4-8E24-A0397DE28B17}" type="parTrans" cxnId="{32B8F4A9-F4D3-441D-95C1-0F01267E4ACA}">
      <dgm:prSet/>
      <dgm:spPr/>
      <dgm:t>
        <a:bodyPr/>
        <a:lstStyle/>
        <a:p>
          <a:endParaRPr lang="en-GB"/>
        </a:p>
      </dgm:t>
    </dgm:pt>
    <dgm:pt modelId="{340A50A6-CB09-4B4E-ABE5-4B59462CEA0F}" type="sibTrans" cxnId="{32B8F4A9-F4D3-441D-95C1-0F01267E4ACA}">
      <dgm:prSet/>
      <dgm:spPr/>
      <dgm:t>
        <a:bodyPr/>
        <a:lstStyle/>
        <a:p>
          <a:endParaRPr lang="en-GB"/>
        </a:p>
      </dgm:t>
    </dgm:pt>
    <dgm:pt modelId="{221E0EE0-B217-4276-B414-3EFD676B0A84}">
      <dgm:prSet phldrT="[Text]" custT="1"/>
      <dgm:spPr/>
      <dgm:t>
        <a:bodyPr/>
        <a:lstStyle/>
        <a:p>
          <a:r>
            <a:rPr lang="en-GB" sz="1000" dirty="0">
              <a:solidFill>
                <a:schemeClr val="bg1"/>
              </a:solidFill>
            </a:rPr>
            <a:t>Funding available for Trainee band 7 posts?</a:t>
          </a:r>
        </a:p>
      </dgm:t>
    </dgm:pt>
    <dgm:pt modelId="{345791F3-5B1C-4E8F-B4FE-0807FEFE3513}" type="parTrans" cxnId="{C3CA8669-F413-42D7-8EE2-65E0096754DE}">
      <dgm:prSet/>
      <dgm:spPr/>
      <dgm:t>
        <a:bodyPr/>
        <a:lstStyle/>
        <a:p>
          <a:endParaRPr lang="en-GB"/>
        </a:p>
      </dgm:t>
    </dgm:pt>
    <dgm:pt modelId="{A88B6050-976E-433E-82D6-F1D4D52206E2}" type="sibTrans" cxnId="{C3CA8669-F413-42D7-8EE2-65E0096754DE}">
      <dgm:prSet/>
      <dgm:spPr/>
      <dgm:t>
        <a:bodyPr/>
        <a:lstStyle/>
        <a:p>
          <a:endParaRPr lang="en-GB"/>
        </a:p>
      </dgm:t>
    </dgm:pt>
    <dgm:pt modelId="{71DC7482-DE7E-4EE2-AB62-50734ECC80E1}">
      <dgm:prSet phldrT="[Text]" custT="1"/>
      <dgm:spPr/>
      <dgm:t>
        <a:bodyPr/>
        <a:lstStyle/>
        <a:p>
          <a:r>
            <a:rPr lang="en-GB" sz="1000" dirty="0">
              <a:solidFill>
                <a:schemeClr val="bg1"/>
              </a:solidFill>
            </a:rPr>
            <a:t>Funding available for Qualified 8a posts?</a:t>
          </a:r>
        </a:p>
      </dgm:t>
    </dgm:pt>
    <dgm:pt modelId="{9A4EA6CB-7F65-4FF8-B776-744637AEEDFA}" type="parTrans" cxnId="{C44EEE56-6A94-4ABE-B008-4FABB57DEA00}">
      <dgm:prSet/>
      <dgm:spPr/>
      <dgm:t>
        <a:bodyPr/>
        <a:lstStyle/>
        <a:p>
          <a:endParaRPr lang="en-GB"/>
        </a:p>
      </dgm:t>
    </dgm:pt>
    <dgm:pt modelId="{811B12D8-FDB4-4083-88B0-232ECA868DB0}" type="sibTrans" cxnId="{C44EEE56-6A94-4ABE-B008-4FABB57DEA00}">
      <dgm:prSet/>
      <dgm:spPr/>
      <dgm:t>
        <a:bodyPr/>
        <a:lstStyle/>
        <a:p>
          <a:endParaRPr lang="en-GB"/>
        </a:p>
      </dgm:t>
    </dgm:pt>
    <dgm:pt modelId="{0569E276-BC97-4109-9C23-E52911556111}">
      <dgm:prSet phldrT="[Text]" custT="1"/>
      <dgm:spPr/>
      <dgm:t>
        <a:bodyPr/>
        <a:lstStyle/>
        <a:p>
          <a:r>
            <a:rPr lang="en-GB" sz="1000" dirty="0">
              <a:solidFill>
                <a:schemeClr val="bg1"/>
              </a:solidFill>
            </a:rPr>
            <a:t>Job planning agreed for clinical supervisor's time to support trainees </a:t>
          </a:r>
        </a:p>
      </dgm:t>
    </dgm:pt>
    <dgm:pt modelId="{41A349EF-4FF7-4A7F-89F1-1B395EEEED27}" type="parTrans" cxnId="{EFB4E925-21AA-4B54-8BA9-A7590A4E98A2}">
      <dgm:prSet/>
      <dgm:spPr/>
      <dgm:t>
        <a:bodyPr/>
        <a:lstStyle/>
        <a:p>
          <a:endParaRPr lang="en-GB"/>
        </a:p>
      </dgm:t>
    </dgm:pt>
    <dgm:pt modelId="{6E99B64F-4366-45D0-870A-D5BA41A11C86}" type="sibTrans" cxnId="{EFB4E925-21AA-4B54-8BA9-A7590A4E98A2}">
      <dgm:prSet/>
      <dgm:spPr/>
      <dgm:t>
        <a:bodyPr/>
        <a:lstStyle/>
        <a:p>
          <a:endParaRPr lang="en-GB"/>
        </a:p>
      </dgm:t>
    </dgm:pt>
    <dgm:pt modelId="{71DBD09B-E734-4710-9FF9-0EB50C8E1738}">
      <dgm:prSet phldrT="[Text]" custT="1"/>
      <dgm:spPr/>
      <dgm:t>
        <a:bodyPr/>
        <a:lstStyle/>
        <a:p>
          <a:r>
            <a:rPr lang="en-GB" sz="1000" dirty="0"/>
            <a:t>AP’s job planning to enable time to work across the four pillars </a:t>
          </a:r>
        </a:p>
      </dgm:t>
    </dgm:pt>
    <dgm:pt modelId="{533EC51A-1F1C-4D36-B761-C64594D8B670}" type="parTrans" cxnId="{70BDF9C2-15EE-4CC8-BF04-9F5002C2049A}">
      <dgm:prSet/>
      <dgm:spPr/>
      <dgm:t>
        <a:bodyPr/>
        <a:lstStyle/>
        <a:p>
          <a:endParaRPr lang="en-GB"/>
        </a:p>
      </dgm:t>
    </dgm:pt>
    <dgm:pt modelId="{4B83E9F0-8BB0-4DFD-9910-42317CAEFFAE}" type="sibTrans" cxnId="{70BDF9C2-15EE-4CC8-BF04-9F5002C2049A}">
      <dgm:prSet/>
      <dgm:spPr/>
      <dgm:t>
        <a:bodyPr/>
        <a:lstStyle/>
        <a:p>
          <a:endParaRPr lang="en-GB"/>
        </a:p>
      </dgm:t>
    </dgm:pt>
    <dgm:pt modelId="{3DCB9D24-3683-4FCB-90D9-92F04D655140}">
      <dgm:prSet phldrT="[Text]" custT="1"/>
      <dgm:spPr/>
      <dgm:t>
        <a:bodyPr/>
        <a:lstStyle/>
        <a:p>
          <a:r>
            <a:rPr lang="en-GB" sz="1000" dirty="0"/>
            <a:t>Clinical supervisor identified </a:t>
          </a:r>
        </a:p>
      </dgm:t>
    </dgm:pt>
    <dgm:pt modelId="{924F1B3E-F539-48EE-A30A-AD6DC8E6A76C}" type="parTrans" cxnId="{5DEF3A92-B380-449A-A305-DCE30AC78B0B}">
      <dgm:prSet/>
      <dgm:spPr/>
      <dgm:t>
        <a:bodyPr/>
        <a:lstStyle/>
        <a:p>
          <a:endParaRPr lang="en-GB"/>
        </a:p>
      </dgm:t>
    </dgm:pt>
    <dgm:pt modelId="{16E1010F-22BC-4ABC-AEAD-30057F7241E4}" type="sibTrans" cxnId="{5DEF3A92-B380-449A-A305-DCE30AC78B0B}">
      <dgm:prSet/>
      <dgm:spPr/>
      <dgm:t>
        <a:bodyPr/>
        <a:lstStyle/>
        <a:p>
          <a:endParaRPr lang="en-GB"/>
        </a:p>
      </dgm:t>
    </dgm:pt>
    <dgm:pt modelId="{F622CBEB-C821-4080-AB3C-5B49BD6669B1}">
      <dgm:prSet phldrT="[Text]" custT="1"/>
      <dgm:spPr/>
      <dgm:t>
        <a:bodyPr/>
        <a:lstStyle/>
        <a:p>
          <a:r>
            <a:rPr lang="en-GB" sz="1000" dirty="0"/>
            <a:t>Funding for apprenticeship route to go through organisational AP lead each year in March</a:t>
          </a:r>
        </a:p>
      </dgm:t>
    </dgm:pt>
    <dgm:pt modelId="{832CBEB4-8881-43E7-9487-B895A9CF432D}" type="parTrans" cxnId="{80C03209-5B16-4E74-B15B-FFD058693F1D}">
      <dgm:prSet/>
      <dgm:spPr/>
      <dgm:t>
        <a:bodyPr/>
        <a:lstStyle/>
        <a:p>
          <a:endParaRPr lang="en-GB"/>
        </a:p>
      </dgm:t>
    </dgm:pt>
    <dgm:pt modelId="{59CEED13-B35B-4088-AAFE-3375BBCB92F9}" type="sibTrans" cxnId="{80C03209-5B16-4E74-B15B-FFD058693F1D}">
      <dgm:prSet/>
      <dgm:spPr/>
      <dgm:t>
        <a:bodyPr/>
        <a:lstStyle/>
        <a:p>
          <a:endParaRPr lang="en-GB"/>
        </a:p>
      </dgm:t>
    </dgm:pt>
    <dgm:pt modelId="{9D2D2C19-E6C7-44F4-8379-ABEA1C664442}">
      <dgm:prSet phldrT="[Text]" custT="1"/>
      <dgm:spPr/>
      <dgm:t>
        <a:bodyPr/>
        <a:lstStyle/>
        <a:p>
          <a:r>
            <a:rPr lang="en-GB" sz="1000" dirty="0"/>
            <a:t>Line manager maybe different to clinical supervisor</a:t>
          </a:r>
        </a:p>
      </dgm:t>
    </dgm:pt>
    <dgm:pt modelId="{20CFB6F8-2549-4C6E-9DC8-D3691EE50484}" type="parTrans" cxnId="{4BB03ED5-C192-4B4D-AC87-71DFB4BBEDE4}">
      <dgm:prSet/>
      <dgm:spPr/>
      <dgm:t>
        <a:bodyPr/>
        <a:lstStyle/>
        <a:p>
          <a:endParaRPr lang="en-GB"/>
        </a:p>
      </dgm:t>
    </dgm:pt>
    <dgm:pt modelId="{74CF94C1-1234-4F13-A4B2-0720E321A396}" type="sibTrans" cxnId="{4BB03ED5-C192-4B4D-AC87-71DFB4BBEDE4}">
      <dgm:prSet/>
      <dgm:spPr/>
      <dgm:t>
        <a:bodyPr/>
        <a:lstStyle/>
        <a:p>
          <a:endParaRPr lang="en-GB"/>
        </a:p>
      </dgm:t>
    </dgm:pt>
    <dgm:pt modelId="{3013F1E0-0D66-4151-A516-1E0968DF0397}">
      <dgm:prSet phldrT="[Text]" custT="1"/>
      <dgm:spPr/>
      <dgm:t>
        <a:bodyPr/>
        <a:lstStyle/>
        <a:p>
          <a:r>
            <a:rPr lang="en-GB" sz="1000" dirty="0"/>
            <a:t>May require a professional supervisor or AP supervisor depending on Clinical supervisors understanding of AP</a:t>
          </a:r>
        </a:p>
      </dgm:t>
    </dgm:pt>
    <dgm:pt modelId="{F9339D53-2413-4120-9BC1-4AAC10301E12}" type="parTrans" cxnId="{A5A052E2-F029-46DC-999F-3EB448502574}">
      <dgm:prSet/>
      <dgm:spPr/>
      <dgm:t>
        <a:bodyPr/>
        <a:lstStyle/>
        <a:p>
          <a:endParaRPr lang="en-GB"/>
        </a:p>
      </dgm:t>
    </dgm:pt>
    <dgm:pt modelId="{6E930BEF-D8D2-4B76-825D-E9520A48665E}" type="sibTrans" cxnId="{A5A052E2-F029-46DC-999F-3EB448502574}">
      <dgm:prSet/>
      <dgm:spPr/>
      <dgm:t>
        <a:bodyPr/>
        <a:lstStyle/>
        <a:p>
          <a:endParaRPr lang="en-GB"/>
        </a:p>
      </dgm:t>
    </dgm:pt>
    <dgm:pt modelId="{7AD41D1B-4ED4-4EDE-80EB-622EA36DAE28}">
      <dgm:prSet phldrT="[Text]" custT="1"/>
      <dgm:spPr/>
      <dgm:t>
        <a:bodyPr/>
        <a:lstStyle/>
        <a:p>
          <a:r>
            <a:rPr lang="en-GB" sz="1000" dirty="0"/>
            <a:t>Time allocated for regular supervision both during and after training </a:t>
          </a:r>
        </a:p>
      </dgm:t>
    </dgm:pt>
    <dgm:pt modelId="{3EFA28B2-A940-47DB-AB82-2B714EF953E4}" type="parTrans" cxnId="{527091BF-6883-4E49-8DE0-12226836FDEF}">
      <dgm:prSet/>
      <dgm:spPr/>
      <dgm:t>
        <a:bodyPr/>
        <a:lstStyle/>
        <a:p>
          <a:endParaRPr lang="en-GB"/>
        </a:p>
      </dgm:t>
    </dgm:pt>
    <dgm:pt modelId="{E3A10347-74DB-47BD-BF63-68580B0BD4C3}" type="sibTrans" cxnId="{527091BF-6883-4E49-8DE0-12226836FDEF}">
      <dgm:prSet/>
      <dgm:spPr/>
      <dgm:t>
        <a:bodyPr/>
        <a:lstStyle/>
        <a:p>
          <a:endParaRPr lang="en-GB"/>
        </a:p>
      </dgm:t>
    </dgm:pt>
    <dgm:pt modelId="{E8386706-1674-4895-A46C-B1C3EA915657}">
      <dgm:prSet phldrT="[Text]" custT="1"/>
      <dgm:spPr/>
      <dgm:t>
        <a:bodyPr/>
        <a:lstStyle/>
        <a:p>
          <a:r>
            <a:rPr lang="en-GB" sz="1000" dirty="0"/>
            <a:t>Discuss your plans with your organisational AP lead </a:t>
          </a:r>
        </a:p>
      </dgm:t>
    </dgm:pt>
    <dgm:pt modelId="{3384782C-76A1-43AD-B761-CC7E2C1202E4}" type="parTrans" cxnId="{AC4BDE63-BEE9-4FFC-A79B-6E592634E757}">
      <dgm:prSet/>
      <dgm:spPr/>
      <dgm:t>
        <a:bodyPr/>
        <a:lstStyle/>
        <a:p>
          <a:endParaRPr lang="en-GB"/>
        </a:p>
      </dgm:t>
    </dgm:pt>
    <dgm:pt modelId="{680199BF-61DB-4A08-AC25-D8B210E68210}" type="sibTrans" cxnId="{AC4BDE63-BEE9-4FFC-A79B-6E592634E757}">
      <dgm:prSet/>
      <dgm:spPr/>
      <dgm:t>
        <a:bodyPr/>
        <a:lstStyle/>
        <a:p>
          <a:endParaRPr lang="en-GB"/>
        </a:p>
      </dgm:t>
    </dgm:pt>
    <dgm:pt modelId="{564CBEFF-6ABA-4CE8-B782-0CAC58CDC31A}">
      <dgm:prSet phldrT="[Text]" custT="1"/>
      <dgm:spPr/>
      <dgm:t>
        <a:bodyPr/>
        <a:lstStyle/>
        <a:p>
          <a:r>
            <a:rPr lang="en-GB" sz="1000" dirty="0"/>
            <a:t>Check your organisational maturity matrix to check your service aligns to it</a:t>
          </a:r>
        </a:p>
      </dgm:t>
    </dgm:pt>
    <dgm:pt modelId="{42C72C5A-CBBE-4DB0-93B8-9D5B21854BEF}" type="parTrans" cxnId="{CB1307D1-EC7F-477F-9009-B7E3A3145E8B}">
      <dgm:prSet/>
      <dgm:spPr/>
      <dgm:t>
        <a:bodyPr/>
        <a:lstStyle/>
        <a:p>
          <a:endParaRPr lang="en-GB"/>
        </a:p>
      </dgm:t>
    </dgm:pt>
    <dgm:pt modelId="{0E702DB4-79BC-41F2-A7DF-2D60BF7026CF}" type="sibTrans" cxnId="{CB1307D1-EC7F-477F-9009-B7E3A3145E8B}">
      <dgm:prSet/>
      <dgm:spPr/>
      <dgm:t>
        <a:bodyPr/>
        <a:lstStyle/>
        <a:p>
          <a:endParaRPr lang="en-GB"/>
        </a:p>
      </dgm:t>
    </dgm:pt>
    <dgm:pt modelId="{1010C253-013D-4CCF-A38A-F95FC8DA8192}">
      <dgm:prSet phldrT="[Text]" custT="1"/>
      <dgm:spPr/>
      <dgm:t>
        <a:bodyPr/>
        <a:lstStyle/>
        <a:p>
          <a:r>
            <a:rPr lang="en-GB" sz="1000" dirty="0"/>
            <a:t>Are there royal college competencies available for the role?</a:t>
          </a:r>
        </a:p>
      </dgm:t>
    </dgm:pt>
    <dgm:pt modelId="{E9CEA27E-CCE0-491C-AFB5-9BFC1BB5C1AD}" type="parTrans" cxnId="{72CDF506-3617-4BC2-98AF-8E37D9CB6AD4}">
      <dgm:prSet/>
      <dgm:spPr/>
      <dgm:t>
        <a:bodyPr/>
        <a:lstStyle/>
        <a:p>
          <a:endParaRPr lang="en-GB"/>
        </a:p>
      </dgm:t>
    </dgm:pt>
    <dgm:pt modelId="{DB3645C5-8980-45C9-8621-AB41226BF792}" type="sibTrans" cxnId="{72CDF506-3617-4BC2-98AF-8E37D9CB6AD4}">
      <dgm:prSet/>
      <dgm:spPr/>
      <dgm:t>
        <a:bodyPr/>
        <a:lstStyle/>
        <a:p>
          <a:endParaRPr lang="en-GB"/>
        </a:p>
      </dgm:t>
    </dgm:pt>
    <dgm:pt modelId="{91D40E05-6CAE-4E96-ACE8-45819B6C707D}">
      <dgm:prSet phldrT="[Text]" custT="1"/>
      <dgm:spPr/>
      <dgm:t>
        <a:bodyPr/>
        <a:lstStyle/>
        <a:p>
          <a:r>
            <a:rPr lang="en-GB" sz="1000" dirty="0"/>
            <a:t>What new or existing polices do you need i.e. </a:t>
          </a:r>
        </a:p>
        <a:p>
          <a:r>
            <a:rPr lang="en-GB" sz="1000" dirty="0"/>
            <a:t>NMP, radiology requesting, extended clinical skills</a:t>
          </a:r>
        </a:p>
      </dgm:t>
    </dgm:pt>
    <dgm:pt modelId="{3703703B-3BE7-4949-A67D-60DFE03EE812}" type="parTrans" cxnId="{E0FA9E46-6663-4DC2-882E-82A325BF14E7}">
      <dgm:prSet/>
      <dgm:spPr/>
      <dgm:t>
        <a:bodyPr/>
        <a:lstStyle/>
        <a:p>
          <a:endParaRPr lang="en-GB"/>
        </a:p>
      </dgm:t>
    </dgm:pt>
    <dgm:pt modelId="{D8F97B96-370E-49B0-B7F4-08A04172B185}" type="sibTrans" cxnId="{E0FA9E46-6663-4DC2-882E-82A325BF14E7}">
      <dgm:prSet/>
      <dgm:spPr/>
      <dgm:t>
        <a:bodyPr/>
        <a:lstStyle/>
        <a:p>
          <a:endParaRPr lang="en-GB"/>
        </a:p>
      </dgm:t>
    </dgm:pt>
    <dgm:pt modelId="{97229CA9-48B4-44B0-9AF9-05FA38977C9B}" type="pres">
      <dgm:prSet presAssocID="{ABAD6EF7-C9B1-4592-BC44-3FCC3CDAE1E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E639B88-0048-471E-9037-7FA8C55BBA0F}" type="pres">
      <dgm:prSet presAssocID="{BC1ED8AE-E7ED-4C30-AEB7-1D346FB5220D}" presName="hierRoot1" presStyleCnt="0">
        <dgm:presLayoutVars>
          <dgm:hierBranch val="init"/>
        </dgm:presLayoutVars>
      </dgm:prSet>
      <dgm:spPr/>
    </dgm:pt>
    <dgm:pt modelId="{0BD0AF48-D333-4158-A0BE-C46B80164C8B}" type="pres">
      <dgm:prSet presAssocID="{BC1ED8AE-E7ED-4C30-AEB7-1D346FB5220D}" presName="rootComposite1" presStyleCnt="0"/>
      <dgm:spPr/>
    </dgm:pt>
    <dgm:pt modelId="{5BCA5010-1E6D-4A12-8FA3-D3FC71F6EC08}" type="pres">
      <dgm:prSet presAssocID="{BC1ED8AE-E7ED-4C30-AEB7-1D346FB5220D}" presName="rootText1" presStyleLbl="node0" presStyleIdx="0" presStyleCnt="1" custScaleX="294872" custScaleY="170602" custLinFactNeighborX="17664" custLinFactNeighborY="32256">
        <dgm:presLayoutVars>
          <dgm:chPref val="3"/>
        </dgm:presLayoutVars>
      </dgm:prSet>
      <dgm:spPr/>
    </dgm:pt>
    <dgm:pt modelId="{B3E84F76-D36C-4B82-AB7C-A3D22C3D8B19}" type="pres">
      <dgm:prSet presAssocID="{BC1ED8AE-E7ED-4C30-AEB7-1D346FB5220D}" presName="rootConnector1" presStyleLbl="node1" presStyleIdx="0" presStyleCnt="0"/>
      <dgm:spPr/>
    </dgm:pt>
    <dgm:pt modelId="{353E0864-A4DE-4308-92EF-0C3172C8A3F9}" type="pres">
      <dgm:prSet presAssocID="{BC1ED8AE-E7ED-4C30-AEB7-1D346FB5220D}" presName="hierChild2" presStyleCnt="0"/>
      <dgm:spPr/>
    </dgm:pt>
    <dgm:pt modelId="{7977CADC-14EE-449C-825B-4A35A8765EDF}" type="pres">
      <dgm:prSet presAssocID="{39AE00B7-F43E-4D90-AB37-844989F49ACB}" presName="Name37" presStyleLbl="parChTrans1D2" presStyleIdx="0" presStyleCnt="5"/>
      <dgm:spPr/>
    </dgm:pt>
    <dgm:pt modelId="{2F23A018-C5AB-4EB8-98E7-33CCF880AD77}" type="pres">
      <dgm:prSet presAssocID="{A8BAC4AB-1358-4FA8-9510-9DB0B52BB687}" presName="hierRoot2" presStyleCnt="0">
        <dgm:presLayoutVars>
          <dgm:hierBranch val="init"/>
        </dgm:presLayoutVars>
      </dgm:prSet>
      <dgm:spPr/>
    </dgm:pt>
    <dgm:pt modelId="{0450EB56-623B-40D4-9FCC-9FFFC8183782}" type="pres">
      <dgm:prSet presAssocID="{A8BAC4AB-1358-4FA8-9510-9DB0B52BB687}" presName="rootComposite" presStyleCnt="0"/>
      <dgm:spPr/>
    </dgm:pt>
    <dgm:pt modelId="{4944986B-089E-4841-B130-730F10C3C98A}" type="pres">
      <dgm:prSet presAssocID="{A8BAC4AB-1358-4FA8-9510-9DB0B52BB687}" presName="rootText" presStyleLbl="node2" presStyleIdx="0" presStyleCnt="4" custScaleX="111058" custLinFactX="-26625" custLinFactNeighborX="-100000" custLinFactNeighborY="-27162">
        <dgm:presLayoutVars>
          <dgm:chPref val="3"/>
        </dgm:presLayoutVars>
      </dgm:prSet>
      <dgm:spPr/>
    </dgm:pt>
    <dgm:pt modelId="{0E057788-45E5-4260-977F-C105E3DAE951}" type="pres">
      <dgm:prSet presAssocID="{A8BAC4AB-1358-4FA8-9510-9DB0B52BB687}" presName="rootConnector" presStyleLbl="node2" presStyleIdx="0" presStyleCnt="4"/>
      <dgm:spPr/>
    </dgm:pt>
    <dgm:pt modelId="{1F8A95E2-C9F3-477A-8966-06DD3A72B65E}" type="pres">
      <dgm:prSet presAssocID="{A8BAC4AB-1358-4FA8-9510-9DB0B52BB687}" presName="hierChild4" presStyleCnt="0"/>
      <dgm:spPr/>
    </dgm:pt>
    <dgm:pt modelId="{1FF46812-5D15-4599-851C-8250CB9D03DA}" type="pres">
      <dgm:prSet presAssocID="{3363D3F3-E158-40D1-9D81-0D5DC822B732}" presName="Name37" presStyleLbl="parChTrans1D3" presStyleIdx="0" presStyleCnt="17"/>
      <dgm:spPr/>
    </dgm:pt>
    <dgm:pt modelId="{43BBDA74-4D8C-4EB7-8EAE-E86166C9263A}" type="pres">
      <dgm:prSet presAssocID="{AA1D3B6B-41EC-44CA-B67A-C84AE1BA8B95}" presName="hierRoot2" presStyleCnt="0">
        <dgm:presLayoutVars>
          <dgm:hierBranch val="init"/>
        </dgm:presLayoutVars>
      </dgm:prSet>
      <dgm:spPr/>
    </dgm:pt>
    <dgm:pt modelId="{364E1388-5377-426B-B4E9-7D4131CEA501}" type="pres">
      <dgm:prSet presAssocID="{AA1D3B6B-41EC-44CA-B67A-C84AE1BA8B95}" presName="rootComposite" presStyleCnt="0"/>
      <dgm:spPr/>
    </dgm:pt>
    <dgm:pt modelId="{162AFEF0-763B-43E0-AB8B-771CD0AFBC20}" type="pres">
      <dgm:prSet presAssocID="{AA1D3B6B-41EC-44CA-B67A-C84AE1BA8B95}" presName="rootText" presStyleLbl="node3" presStyleIdx="0" presStyleCnt="17" custScaleX="142884" custScaleY="113326" custLinFactX="-27819" custLinFactNeighborX="-100000" custLinFactNeighborY="-35363">
        <dgm:presLayoutVars>
          <dgm:chPref val="3"/>
        </dgm:presLayoutVars>
      </dgm:prSet>
      <dgm:spPr/>
    </dgm:pt>
    <dgm:pt modelId="{539D9424-578C-4C83-8509-1C1CFB47F236}" type="pres">
      <dgm:prSet presAssocID="{AA1D3B6B-41EC-44CA-B67A-C84AE1BA8B95}" presName="rootConnector" presStyleLbl="node3" presStyleIdx="0" presStyleCnt="17"/>
      <dgm:spPr/>
    </dgm:pt>
    <dgm:pt modelId="{21EB1A8B-7966-440E-A75C-C16436EF2D20}" type="pres">
      <dgm:prSet presAssocID="{AA1D3B6B-41EC-44CA-B67A-C84AE1BA8B95}" presName="hierChild4" presStyleCnt="0"/>
      <dgm:spPr/>
    </dgm:pt>
    <dgm:pt modelId="{B02A107C-62FF-41D3-B673-E1A5E1762298}" type="pres">
      <dgm:prSet presAssocID="{AA1D3B6B-41EC-44CA-B67A-C84AE1BA8B95}" presName="hierChild5" presStyleCnt="0"/>
      <dgm:spPr/>
    </dgm:pt>
    <dgm:pt modelId="{B35B0448-C018-446C-A79D-C1F148752C4E}" type="pres">
      <dgm:prSet presAssocID="{BC41A28C-9573-4C28-AC31-5DE20EA73E01}" presName="Name37" presStyleLbl="parChTrans1D3" presStyleIdx="1" presStyleCnt="17"/>
      <dgm:spPr/>
    </dgm:pt>
    <dgm:pt modelId="{FA3A0A7C-9608-4046-8B7B-418A42E2A280}" type="pres">
      <dgm:prSet presAssocID="{EA47BDCF-1722-4FAE-BA94-81C331C690C2}" presName="hierRoot2" presStyleCnt="0">
        <dgm:presLayoutVars>
          <dgm:hierBranch val="init"/>
        </dgm:presLayoutVars>
      </dgm:prSet>
      <dgm:spPr/>
    </dgm:pt>
    <dgm:pt modelId="{C9D1D1A8-26C0-42C0-A5BC-CB08F6D3D97A}" type="pres">
      <dgm:prSet presAssocID="{EA47BDCF-1722-4FAE-BA94-81C331C690C2}" presName="rootComposite" presStyleCnt="0"/>
      <dgm:spPr/>
    </dgm:pt>
    <dgm:pt modelId="{8D3B1263-E9B6-48DC-A8D7-6364C1E7D0C3}" type="pres">
      <dgm:prSet presAssocID="{EA47BDCF-1722-4FAE-BA94-81C331C690C2}" presName="rootText" presStyleLbl="node3" presStyleIdx="1" presStyleCnt="17" custScaleX="139934" custLinFactX="-26022" custLinFactNeighborX="-100000" custLinFactNeighborY="-42020">
        <dgm:presLayoutVars>
          <dgm:chPref val="3"/>
        </dgm:presLayoutVars>
      </dgm:prSet>
      <dgm:spPr/>
    </dgm:pt>
    <dgm:pt modelId="{6B521E70-6607-4EB9-AFC5-A6038818ABE5}" type="pres">
      <dgm:prSet presAssocID="{EA47BDCF-1722-4FAE-BA94-81C331C690C2}" presName="rootConnector" presStyleLbl="node3" presStyleIdx="1" presStyleCnt="17"/>
      <dgm:spPr/>
    </dgm:pt>
    <dgm:pt modelId="{32B27F58-D3C1-4910-9BAF-93DD45E07B7C}" type="pres">
      <dgm:prSet presAssocID="{EA47BDCF-1722-4FAE-BA94-81C331C690C2}" presName="hierChild4" presStyleCnt="0"/>
      <dgm:spPr/>
    </dgm:pt>
    <dgm:pt modelId="{D18515B1-15C6-42D0-9932-A74BF6FE92FA}" type="pres">
      <dgm:prSet presAssocID="{EA47BDCF-1722-4FAE-BA94-81C331C690C2}" presName="hierChild5" presStyleCnt="0"/>
      <dgm:spPr/>
    </dgm:pt>
    <dgm:pt modelId="{34A9862C-7A60-44DC-85BB-6FED9292E295}" type="pres">
      <dgm:prSet presAssocID="{FB89BCE0-FDCD-4D4F-92B0-1E6769938D22}" presName="Name37" presStyleLbl="parChTrans1D3" presStyleIdx="2" presStyleCnt="17"/>
      <dgm:spPr/>
    </dgm:pt>
    <dgm:pt modelId="{2F917831-D1A9-4779-8440-7D43F1511CCF}" type="pres">
      <dgm:prSet presAssocID="{31F31C1D-0E88-4144-A6EB-3170952D1603}" presName="hierRoot2" presStyleCnt="0">
        <dgm:presLayoutVars>
          <dgm:hierBranch val="init"/>
        </dgm:presLayoutVars>
      </dgm:prSet>
      <dgm:spPr/>
    </dgm:pt>
    <dgm:pt modelId="{22B3960A-6D92-4DAC-B994-E81787D7F7BC}" type="pres">
      <dgm:prSet presAssocID="{31F31C1D-0E88-4144-A6EB-3170952D1603}" presName="rootComposite" presStyleCnt="0"/>
      <dgm:spPr/>
    </dgm:pt>
    <dgm:pt modelId="{655A02DF-5A03-44DC-B306-06AE0A3FE30B}" type="pres">
      <dgm:prSet presAssocID="{31F31C1D-0E88-4144-A6EB-3170952D1603}" presName="rootText" presStyleLbl="node3" presStyleIdx="2" presStyleCnt="17" custScaleX="165977" custScaleY="174643" custLinFactX="-26734" custLinFactNeighborX="-100000" custLinFactNeighborY="-38465">
        <dgm:presLayoutVars>
          <dgm:chPref val="3"/>
        </dgm:presLayoutVars>
      </dgm:prSet>
      <dgm:spPr/>
    </dgm:pt>
    <dgm:pt modelId="{2BAD6313-4943-420E-A234-653604EFCDDB}" type="pres">
      <dgm:prSet presAssocID="{31F31C1D-0E88-4144-A6EB-3170952D1603}" presName="rootConnector" presStyleLbl="node3" presStyleIdx="2" presStyleCnt="17"/>
      <dgm:spPr/>
    </dgm:pt>
    <dgm:pt modelId="{B1E8A1AE-FB13-4579-8A2C-51BFE49899FF}" type="pres">
      <dgm:prSet presAssocID="{31F31C1D-0E88-4144-A6EB-3170952D1603}" presName="hierChild4" presStyleCnt="0"/>
      <dgm:spPr/>
    </dgm:pt>
    <dgm:pt modelId="{288C3970-D8C6-4AA3-8E8A-4DF0E1540F30}" type="pres">
      <dgm:prSet presAssocID="{31F31C1D-0E88-4144-A6EB-3170952D1603}" presName="hierChild5" presStyleCnt="0"/>
      <dgm:spPr/>
    </dgm:pt>
    <dgm:pt modelId="{9A2C5837-71BC-4BA5-B1C7-F1F6CAA65855}" type="pres">
      <dgm:prSet presAssocID="{24E8EC41-89B9-4CA4-8E24-A0397DE28B17}" presName="Name37" presStyleLbl="parChTrans1D3" presStyleIdx="3" presStyleCnt="17"/>
      <dgm:spPr/>
    </dgm:pt>
    <dgm:pt modelId="{C9806AD9-B0EB-43B4-BF17-20BE70B0A2DA}" type="pres">
      <dgm:prSet presAssocID="{1248D88B-2C81-4687-AB0B-48621A5FA15C}" presName="hierRoot2" presStyleCnt="0">
        <dgm:presLayoutVars>
          <dgm:hierBranch val="init"/>
        </dgm:presLayoutVars>
      </dgm:prSet>
      <dgm:spPr/>
    </dgm:pt>
    <dgm:pt modelId="{896BA328-C10C-465B-AB1C-861613256DCC}" type="pres">
      <dgm:prSet presAssocID="{1248D88B-2C81-4687-AB0B-48621A5FA15C}" presName="rootComposite" presStyleCnt="0"/>
      <dgm:spPr/>
    </dgm:pt>
    <dgm:pt modelId="{4A6ECBA0-24FC-4872-A1AA-C59DD5A364EB}" type="pres">
      <dgm:prSet presAssocID="{1248D88B-2C81-4687-AB0B-48621A5FA15C}" presName="rootText" presStyleLbl="node3" presStyleIdx="3" presStyleCnt="17" custScaleX="167004" custScaleY="186039" custLinFactX="-25778" custLinFactNeighborX="-100000" custLinFactNeighborY="-54015">
        <dgm:presLayoutVars>
          <dgm:chPref val="3"/>
        </dgm:presLayoutVars>
      </dgm:prSet>
      <dgm:spPr/>
    </dgm:pt>
    <dgm:pt modelId="{E64F9729-1FEC-4484-8C00-FD6BFE2F05E3}" type="pres">
      <dgm:prSet presAssocID="{1248D88B-2C81-4687-AB0B-48621A5FA15C}" presName="rootConnector" presStyleLbl="node3" presStyleIdx="3" presStyleCnt="17"/>
      <dgm:spPr/>
    </dgm:pt>
    <dgm:pt modelId="{ED108A53-D70C-42C7-9750-BEFC9533304C}" type="pres">
      <dgm:prSet presAssocID="{1248D88B-2C81-4687-AB0B-48621A5FA15C}" presName="hierChild4" presStyleCnt="0"/>
      <dgm:spPr/>
    </dgm:pt>
    <dgm:pt modelId="{F3BC92D3-DB61-4221-8794-755BCA18D731}" type="pres">
      <dgm:prSet presAssocID="{1248D88B-2C81-4687-AB0B-48621A5FA15C}" presName="hierChild5" presStyleCnt="0"/>
      <dgm:spPr/>
    </dgm:pt>
    <dgm:pt modelId="{D000E3D0-365C-41DA-B997-5C52A74D2776}" type="pres">
      <dgm:prSet presAssocID="{A8BAC4AB-1358-4FA8-9510-9DB0B52BB687}" presName="hierChild5" presStyleCnt="0"/>
      <dgm:spPr/>
    </dgm:pt>
    <dgm:pt modelId="{39CE8B9E-D271-4763-AF31-97648F388A3E}" type="pres">
      <dgm:prSet presAssocID="{4D5E8BC3-EAA4-4721-A9F4-AAEA29D5C19E}" presName="Name37" presStyleLbl="parChTrans1D2" presStyleIdx="1" presStyleCnt="5"/>
      <dgm:spPr/>
    </dgm:pt>
    <dgm:pt modelId="{5CEDB465-A757-4E14-9230-35F3F8B789EF}" type="pres">
      <dgm:prSet presAssocID="{5A4801D8-116B-4FD5-B3C5-212E788F7E5D}" presName="hierRoot2" presStyleCnt="0">
        <dgm:presLayoutVars>
          <dgm:hierBranch val="init"/>
        </dgm:presLayoutVars>
      </dgm:prSet>
      <dgm:spPr/>
    </dgm:pt>
    <dgm:pt modelId="{2255094D-E105-4D56-94DC-7905E8A7D5FB}" type="pres">
      <dgm:prSet presAssocID="{5A4801D8-116B-4FD5-B3C5-212E788F7E5D}" presName="rootComposite" presStyleCnt="0"/>
      <dgm:spPr/>
    </dgm:pt>
    <dgm:pt modelId="{7C40D155-CB4D-4DE5-A77C-7F51FFE901F9}" type="pres">
      <dgm:prSet presAssocID="{5A4801D8-116B-4FD5-B3C5-212E788F7E5D}" presName="rootText" presStyleLbl="node2" presStyleIdx="1" presStyleCnt="4" custLinFactNeighborX="-42192" custLinFactNeighborY="-25530">
        <dgm:presLayoutVars>
          <dgm:chPref val="3"/>
        </dgm:presLayoutVars>
      </dgm:prSet>
      <dgm:spPr/>
    </dgm:pt>
    <dgm:pt modelId="{B69E3974-DFFF-4C2E-AE4B-CB6C3D22AED8}" type="pres">
      <dgm:prSet presAssocID="{5A4801D8-116B-4FD5-B3C5-212E788F7E5D}" presName="rootConnector" presStyleLbl="node2" presStyleIdx="1" presStyleCnt="4"/>
      <dgm:spPr/>
    </dgm:pt>
    <dgm:pt modelId="{B017D8E7-26B3-48DC-8AB0-6B46356142A7}" type="pres">
      <dgm:prSet presAssocID="{5A4801D8-116B-4FD5-B3C5-212E788F7E5D}" presName="hierChild4" presStyleCnt="0"/>
      <dgm:spPr/>
    </dgm:pt>
    <dgm:pt modelId="{CE68943C-D9DC-4D50-B8D8-4A633701FC8B}" type="pres">
      <dgm:prSet presAssocID="{345791F3-5B1C-4E8F-B4FE-0807FEFE3513}" presName="Name37" presStyleLbl="parChTrans1D3" presStyleIdx="4" presStyleCnt="17"/>
      <dgm:spPr/>
    </dgm:pt>
    <dgm:pt modelId="{9C85D7C2-8118-4020-B14E-E7C414935C08}" type="pres">
      <dgm:prSet presAssocID="{221E0EE0-B217-4276-B414-3EFD676B0A84}" presName="hierRoot2" presStyleCnt="0">
        <dgm:presLayoutVars>
          <dgm:hierBranch val="init"/>
        </dgm:presLayoutVars>
      </dgm:prSet>
      <dgm:spPr/>
    </dgm:pt>
    <dgm:pt modelId="{9152AA7F-DF3C-4CE9-8B5A-09461F397DCC}" type="pres">
      <dgm:prSet presAssocID="{221E0EE0-B217-4276-B414-3EFD676B0A84}" presName="rootComposite" presStyleCnt="0"/>
      <dgm:spPr/>
    </dgm:pt>
    <dgm:pt modelId="{622DFF6D-1EBF-4AFB-92DE-DB11B7AB2307}" type="pres">
      <dgm:prSet presAssocID="{221E0EE0-B217-4276-B414-3EFD676B0A84}" presName="rootText" presStyleLbl="node3" presStyleIdx="4" presStyleCnt="17" custScaleX="140857" custScaleY="108036" custLinFactNeighborX="-26880" custLinFactNeighborY="-29325">
        <dgm:presLayoutVars>
          <dgm:chPref val="3"/>
        </dgm:presLayoutVars>
      </dgm:prSet>
      <dgm:spPr/>
    </dgm:pt>
    <dgm:pt modelId="{6A714AB8-611C-4F95-81D6-52235129BEAA}" type="pres">
      <dgm:prSet presAssocID="{221E0EE0-B217-4276-B414-3EFD676B0A84}" presName="rootConnector" presStyleLbl="node3" presStyleIdx="4" presStyleCnt="17"/>
      <dgm:spPr/>
    </dgm:pt>
    <dgm:pt modelId="{948AD2E1-93CC-42D3-AF80-049F179F1B46}" type="pres">
      <dgm:prSet presAssocID="{221E0EE0-B217-4276-B414-3EFD676B0A84}" presName="hierChild4" presStyleCnt="0"/>
      <dgm:spPr/>
    </dgm:pt>
    <dgm:pt modelId="{47740BE1-31A6-4BEF-866C-597956A7EEF3}" type="pres">
      <dgm:prSet presAssocID="{221E0EE0-B217-4276-B414-3EFD676B0A84}" presName="hierChild5" presStyleCnt="0"/>
      <dgm:spPr/>
    </dgm:pt>
    <dgm:pt modelId="{75ECA3BA-FB1B-43E0-A06C-6AE54AB82AAC}" type="pres">
      <dgm:prSet presAssocID="{9A4EA6CB-7F65-4FF8-B776-744637AEEDFA}" presName="Name37" presStyleLbl="parChTrans1D3" presStyleIdx="5" presStyleCnt="17"/>
      <dgm:spPr/>
    </dgm:pt>
    <dgm:pt modelId="{F08A360A-4C7C-475D-9703-6A3BE9E12ECF}" type="pres">
      <dgm:prSet presAssocID="{71DC7482-DE7E-4EE2-AB62-50734ECC80E1}" presName="hierRoot2" presStyleCnt="0">
        <dgm:presLayoutVars>
          <dgm:hierBranch val="init"/>
        </dgm:presLayoutVars>
      </dgm:prSet>
      <dgm:spPr/>
    </dgm:pt>
    <dgm:pt modelId="{EB4B3FAE-7DA9-4C8E-AEAA-144599C7D21E}" type="pres">
      <dgm:prSet presAssocID="{71DC7482-DE7E-4EE2-AB62-50734ECC80E1}" presName="rootComposite" presStyleCnt="0"/>
      <dgm:spPr/>
    </dgm:pt>
    <dgm:pt modelId="{89438D77-39F9-43DA-806A-4D6A59BB8E4C}" type="pres">
      <dgm:prSet presAssocID="{71DC7482-DE7E-4EE2-AB62-50734ECC80E1}" presName="rootText" presStyleLbl="node3" presStyleIdx="5" presStyleCnt="17" custScaleX="139353" custLinFactNeighborX="-23846" custLinFactNeighborY="-40233">
        <dgm:presLayoutVars>
          <dgm:chPref val="3"/>
        </dgm:presLayoutVars>
      </dgm:prSet>
      <dgm:spPr/>
    </dgm:pt>
    <dgm:pt modelId="{8EF132AD-409C-45B5-9F28-ECF536CC248C}" type="pres">
      <dgm:prSet presAssocID="{71DC7482-DE7E-4EE2-AB62-50734ECC80E1}" presName="rootConnector" presStyleLbl="node3" presStyleIdx="5" presStyleCnt="17"/>
      <dgm:spPr/>
    </dgm:pt>
    <dgm:pt modelId="{CF3712C6-0F12-4B5D-9110-18C755441CC4}" type="pres">
      <dgm:prSet presAssocID="{71DC7482-DE7E-4EE2-AB62-50734ECC80E1}" presName="hierChild4" presStyleCnt="0"/>
      <dgm:spPr/>
    </dgm:pt>
    <dgm:pt modelId="{64A55A99-C2A6-4102-9392-A2272CF392D6}" type="pres">
      <dgm:prSet presAssocID="{71DC7482-DE7E-4EE2-AB62-50734ECC80E1}" presName="hierChild5" presStyleCnt="0"/>
      <dgm:spPr/>
    </dgm:pt>
    <dgm:pt modelId="{0A2C61CF-B840-497A-93E0-FB8333501E3D}" type="pres">
      <dgm:prSet presAssocID="{533EC51A-1F1C-4D36-B761-C64594D8B670}" presName="Name37" presStyleLbl="parChTrans1D3" presStyleIdx="6" presStyleCnt="17"/>
      <dgm:spPr/>
    </dgm:pt>
    <dgm:pt modelId="{01D2924C-BB3B-4F18-ACE8-3F683517F0C6}" type="pres">
      <dgm:prSet presAssocID="{71DBD09B-E734-4710-9FF9-0EB50C8E1738}" presName="hierRoot2" presStyleCnt="0">
        <dgm:presLayoutVars>
          <dgm:hierBranch val="init"/>
        </dgm:presLayoutVars>
      </dgm:prSet>
      <dgm:spPr/>
    </dgm:pt>
    <dgm:pt modelId="{41293D73-CAC2-46D9-ABCE-D22360EF1B96}" type="pres">
      <dgm:prSet presAssocID="{71DBD09B-E734-4710-9FF9-0EB50C8E1738}" presName="rootComposite" presStyleCnt="0"/>
      <dgm:spPr/>
    </dgm:pt>
    <dgm:pt modelId="{04DC394B-62A6-4187-8BA6-0E727F180A76}" type="pres">
      <dgm:prSet presAssocID="{71DBD09B-E734-4710-9FF9-0EB50C8E1738}" presName="rootText" presStyleLbl="node3" presStyleIdx="6" presStyleCnt="17" custScaleX="141080" custLinFactNeighborX="-22891" custLinFactNeighborY="-55712">
        <dgm:presLayoutVars>
          <dgm:chPref val="3"/>
        </dgm:presLayoutVars>
      </dgm:prSet>
      <dgm:spPr/>
    </dgm:pt>
    <dgm:pt modelId="{06C83D0D-4DCD-4510-9D82-8FED4AE38F3B}" type="pres">
      <dgm:prSet presAssocID="{71DBD09B-E734-4710-9FF9-0EB50C8E1738}" presName="rootConnector" presStyleLbl="node3" presStyleIdx="6" presStyleCnt="17"/>
      <dgm:spPr/>
    </dgm:pt>
    <dgm:pt modelId="{20E77D67-3866-4112-80A2-455951C2AC7E}" type="pres">
      <dgm:prSet presAssocID="{71DBD09B-E734-4710-9FF9-0EB50C8E1738}" presName="hierChild4" presStyleCnt="0"/>
      <dgm:spPr/>
    </dgm:pt>
    <dgm:pt modelId="{16A40AE6-0387-4DF1-92AD-1759C1F518A0}" type="pres">
      <dgm:prSet presAssocID="{71DBD09B-E734-4710-9FF9-0EB50C8E1738}" presName="hierChild5" presStyleCnt="0"/>
      <dgm:spPr/>
    </dgm:pt>
    <dgm:pt modelId="{35403DD4-9CC4-47BC-81E2-7525C7F9BC68}" type="pres">
      <dgm:prSet presAssocID="{41A349EF-4FF7-4A7F-89F1-1B395EEEED27}" presName="Name37" presStyleLbl="parChTrans1D3" presStyleIdx="7" presStyleCnt="17"/>
      <dgm:spPr/>
    </dgm:pt>
    <dgm:pt modelId="{898A4384-FC4B-4CA7-88EA-D7DF18BC745B}" type="pres">
      <dgm:prSet presAssocID="{0569E276-BC97-4109-9C23-E52911556111}" presName="hierRoot2" presStyleCnt="0">
        <dgm:presLayoutVars>
          <dgm:hierBranch val="init"/>
        </dgm:presLayoutVars>
      </dgm:prSet>
      <dgm:spPr/>
    </dgm:pt>
    <dgm:pt modelId="{B828F3D0-3DAC-4823-8E8E-F0E01D16498D}" type="pres">
      <dgm:prSet presAssocID="{0569E276-BC97-4109-9C23-E52911556111}" presName="rootComposite" presStyleCnt="0"/>
      <dgm:spPr/>
    </dgm:pt>
    <dgm:pt modelId="{D5B61D3B-E090-4B50-8983-4AB4B91968BC}" type="pres">
      <dgm:prSet presAssocID="{0569E276-BC97-4109-9C23-E52911556111}" presName="rootText" presStyleLbl="node3" presStyleIdx="7" presStyleCnt="17" custScaleX="172867" custScaleY="122522" custLinFactNeighborX="-25337" custLinFactNeighborY="-58026">
        <dgm:presLayoutVars>
          <dgm:chPref val="3"/>
        </dgm:presLayoutVars>
      </dgm:prSet>
      <dgm:spPr/>
    </dgm:pt>
    <dgm:pt modelId="{33ADE7B6-40B1-4C08-B6C2-F3D90442DA82}" type="pres">
      <dgm:prSet presAssocID="{0569E276-BC97-4109-9C23-E52911556111}" presName="rootConnector" presStyleLbl="node3" presStyleIdx="7" presStyleCnt="17"/>
      <dgm:spPr/>
    </dgm:pt>
    <dgm:pt modelId="{F2818588-4F39-4A75-A9EE-2647C38A321C}" type="pres">
      <dgm:prSet presAssocID="{0569E276-BC97-4109-9C23-E52911556111}" presName="hierChild4" presStyleCnt="0"/>
      <dgm:spPr/>
    </dgm:pt>
    <dgm:pt modelId="{1F97FA29-A336-4524-A707-D6DBEB8D60BF}" type="pres">
      <dgm:prSet presAssocID="{0569E276-BC97-4109-9C23-E52911556111}" presName="hierChild5" presStyleCnt="0"/>
      <dgm:spPr/>
    </dgm:pt>
    <dgm:pt modelId="{FB4A0A58-2780-4DF4-BCC3-3D5BA73C79F4}" type="pres">
      <dgm:prSet presAssocID="{832CBEB4-8881-43E7-9487-B895A9CF432D}" presName="Name37" presStyleLbl="parChTrans1D3" presStyleIdx="8" presStyleCnt="17"/>
      <dgm:spPr/>
    </dgm:pt>
    <dgm:pt modelId="{C6B08424-73EF-4F80-849C-0728A8176772}" type="pres">
      <dgm:prSet presAssocID="{F622CBEB-C821-4080-AB3C-5B49BD6669B1}" presName="hierRoot2" presStyleCnt="0">
        <dgm:presLayoutVars>
          <dgm:hierBranch val="init"/>
        </dgm:presLayoutVars>
      </dgm:prSet>
      <dgm:spPr/>
    </dgm:pt>
    <dgm:pt modelId="{D1C1B3CC-E1E1-475F-A532-60B290757672}" type="pres">
      <dgm:prSet presAssocID="{F622CBEB-C821-4080-AB3C-5B49BD6669B1}" presName="rootComposite" presStyleCnt="0"/>
      <dgm:spPr/>
    </dgm:pt>
    <dgm:pt modelId="{73A1ACCF-B0FF-4E5F-90A3-DC50053F7487}" type="pres">
      <dgm:prSet presAssocID="{F622CBEB-C821-4080-AB3C-5B49BD6669B1}" presName="rootText" presStyleLbl="node3" presStyleIdx="8" presStyleCnt="17" custScaleX="176990" custScaleY="163072" custLinFactNeighborX="-24501" custLinFactNeighborY="-66678">
        <dgm:presLayoutVars>
          <dgm:chPref val="3"/>
        </dgm:presLayoutVars>
      </dgm:prSet>
      <dgm:spPr/>
    </dgm:pt>
    <dgm:pt modelId="{24A6C1D5-7019-4EF6-8635-B83B77BEAE2D}" type="pres">
      <dgm:prSet presAssocID="{F622CBEB-C821-4080-AB3C-5B49BD6669B1}" presName="rootConnector" presStyleLbl="node3" presStyleIdx="8" presStyleCnt="17"/>
      <dgm:spPr/>
    </dgm:pt>
    <dgm:pt modelId="{4F50E83C-C8C5-4554-A5D4-D1F5C407C44D}" type="pres">
      <dgm:prSet presAssocID="{F622CBEB-C821-4080-AB3C-5B49BD6669B1}" presName="hierChild4" presStyleCnt="0"/>
      <dgm:spPr/>
    </dgm:pt>
    <dgm:pt modelId="{58AEE399-460A-4364-B4BD-6F0C87C6273F}" type="pres">
      <dgm:prSet presAssocID="{F622CBEB-C821-4080-AB3C-5B49BD6669B1}" presName="hierChild5" presStyleCnt="0"/>
      <dgm:spPr/>
    </dgm:pt>
    <dgm:pt modelId="{14B3DCE9-4C5B-43F4-9F70-5B0D51771EA0}" type="pres">
      <dgm:prSet presAssocID="{5A4801D8-116B-4FD5-B3C5-212E788F7E5D}" presName="hierChild5" presStyleCnt="0"/>
      <dgm:spPr/>
    </dgm:pt>
    <dgm:pt modelId="{06A2A1D1-F689-4A86-81E0-271D93130CB4}" type="pres">
      <dgm:prSet presAssocID="{BB6E36E4-82BF-4C7D-B350-6F3AB9B30ED0}" presName="Name37" presStyleLbl="parChTrans1D2" presStyleIdx="2" presStyleCnt="5"/>
      <dgm:spPr/>
    </dgm:pt>
    <dgm:pt modelId="{D4646FA4-6244-4A74-91A7-7FEB518B0510}" type="pres">
      <dgm:prSet presAssocID="{B6F26574-20A9-445F-A638-15844A40019E}" presName="hierRoot2" presStyleCnt="0">
        <dgm:presLayoutVars>
          <dgm:hierBranch val="init"/>
        </dgm:presLayoutVars>
      </dgm:prSet>
      <dgm:spPr/>
    </dgm:pt>
    <dgm:pt modelId="{AC3DFD52-2A30-4B75-B948-FE32E8A778EF}" type="pres">
      <dgm:prSet presAssocID="{B6F26574-20A9-445F-A638-15844A40019E}" presName="rootComposite" presStyleCnt="0"/>
      <dgm:spPr/>
    </dgm:pt>
    <dgm:pt modelId="{480C838E-946B-4BE9-9472-C93C6F045374}" type="pres">
      <dgm:prSet presAssocID="{B6F26574-20A9-445F-A638-15844A40019E}" presName="rootText" presStyleLbl="node2" presStyleIdx="2" presStyleCnt="4" custLinFactNeighborX="74663" custLinFactNeighborY="-27257">
        <dgm:presLayoutVars>
          <dgm:chPref val="3"/>
        </dgm:presLayoutVars>
      </dgm:prSet>
      <dgm:spPr/>
    </dgm:pt>
    <dgm:pt modelId="{C7BC1A0D-86A9-4CAB-8ADF-58CA2072FE43}" type="pres">
      <dgm:prSet presAssocID="{B6F26574-20A9-445F-A638-15844A40019E}" presName="rootConnector" presStyleLbl="node2" presStyleIdx="2" presStyleCnt="4"/>
      <dgm:spPr/>
    </dgm:pt>
    <dgm:pt modelId="{9484CA0F-030D-48B6-ADF9-1993D9E206C4}" type="pres">
      <dgm:prSet presAssocID="{B6F26574-20A9-445F-A638-15844A40019E}" presName="hierChild4" presStyleCnt="0"/>
      <dgm:spPr/>
    </dgm:pt>
    <dgm:pt modelId="{5E2D86FE-DE91-4E4E-8DE8-504D1AF4CC33}" type="pres">
      <dgm:prSet presAssocID="{924F1B3E-F539-48EE-A30A-AD6DC8E6A76C}" presName="Name37" presStyleLbl="parChTrans1D3" presStyleIdx="9" presStyleCnt="17"/>
      <dgm:spPr/>
    </dgm:pt>
    <dgm:pt modelId="{7D380117-20D9-44E0-9887-AC4F865E6105}" type="pres">
      <dgm:prSet presAssocID="{3DCB9D24-3683-4FCB-90D9-92F04D655140}" presName="hierRoot2" presStyleCnt="0">
        <dgm:presLayoutVars>
          <dgm:hierBranch val="init"/>
        </dgm:presLayoutVars>
      </dgm:prSet>
      <dgm:spPr/>
    </dgm:pt>
    <dgm:pt modelId="{EA32E354-2EFC-4AD4-8A3D-8E1A25081222}" type="pres">
      <dgm:prSet presAssocID="{3DCB9D24-3683-4FCB-90D9-92F04D655140}" presName="rootComposite" presStyleCnt="0"/>
      <dgm:spPr/>
    </dgm:pt>
    <dgm:pt modelId="{8771FE4D-3887-4FA7-B0AB-49D900E05A20}" type="pres">
      <dgm:prSet presAssocID="{3DCB9D24-3683-4FCB-90D9-92F04D655140}" presName="rootText" presStyleLbl="node3" presStyleIdx="9" presStyleCnt="17" custScaleX="122767" custLinFactNeighborX="94402" custLinFactNeighborY="-22547">
        <dgm:presLayoutVars>
          <dgm:chPref val="3"/>
        </dgm:presLayoutVars>
      </dgm:prSet>
      <dgm:spPr/>
    </dgm:pt>
    <dgm:pt modelId="{35EE442F-F826-4001-BEEA-A0689F69EA2A}" type="pres">
      <dgm:prSet presAssocID="{3DCB9D24-3683-4FCB-90D9-92F04D655140}" presName="rootConnector" presStyleLbl="node3" presStyleIdx="9" presStyleCnt="17"/>
      <dgm:spPr/>
    </dgm:pt>
    <dgm:pt modelId="{E4CC55E1-719D-433A-A2AE-A7DA610B2432}" type="pres">
      <dgm:prSet presAssocID="{3DCB9D24-3683-4FCB-90D9-92F04D655140}" presName="hierChild4" presStyleCnt="0"/>
      <dgm:spPr/>
    </dgm:pt>
    <dgm:pt modelId="{8BE2FE26-7085-4353-A34B-73FC2F92D0ED}" type="pres">
      <dgm:prSet presAssocID="{3DCB9D24-3683-4FCB-90D9-92F04D655140}" presName="hierChild5" presStyleCnt="0"/>
      <dgm:spPr/>
    </dgm:pt>
    <dgm:pt modelId="{4070CB6C-104E-4F8D-BB54-9D8FF006AFAE}" type="pres">
      <dgm:prSet presAssocID="{20CFB6F8-2549-4C6E-9DC8-D3691EE50484}" presName="Name37" presStyleLbl="parChTrans1D3" presStyleIdx="10" presStyleCnt="17"/>
      <dgm:spPr/>
    </dgm:pt>
    <dgm:pt modelId="{E1309D60-71C9-45A0-822F-25F74501119F}" type="pres">
      <dgm:prSet presAssocID="{9D2D2C19-E6C7-44F4-8379-ABEA1C664442}" presName="hierRoot2" presStyleCnt="0">
        <dgm:presLayoutVars>
          <dgm:hierBranch val="init"/>
        </dgm:presLayoutVars>
      </dgm:prSet>
      <dgm:spPr/>
    </dgm:pt>
    <dgm:pt modelId="{A2A9A497-3F47-4954-832F-6D895893E19D}" type="pres">
      <dgm:prSet presAssocID="{9D2D2C19-E6C7-44F4-8379-ABEA1C664442}" presName="rootComposite" presStyleCnt="0"/>
      <dgm:spPr/>
    </dgm:pt>
    <dgm:pt modelId="{FDFB98C4-53DF-4D54-B87E-3720AEACD38B}" type="pres">
      <dgm:prSet presAssocID="{9D2D2C19-E6C7-44F4-8379-ABEA1C664442}" presName="rootText" presStyleLbl="node3" presStyleIdx="10" presStyleCnt="17" custScaleX="126536" custScaleY="121531" custLinFactNeighborX="95200" custLinFactNeighborY="-32188">
        <dgm:presLayoutVars>
          <dgm:chPref val="3"/>
        </dgm:presLayoutVars>
      </dgm:prSet>
      <dgm:spPr/>
    </dgm:pt>
    <dgm:pt modelId="{B274D7DF-F183-44DD-8230-50A0D215AE29}" type="pres">
      <dgm:prSet presAssocID="{9D2D2C19-E6C7-44F4-8379-ABEA1C664442}" presName="rootConnector" presStyleLbl="node3" presStyleIdx="10" presStyleCnt="17"/>
      <dgm:spPr/>
    </dgm:pt>
    <dgm:pt modelId="{8A77073E-BEB6-466D-B0DA-F673167B7DA1}" type="pres">
      <dgm:prSet presAssocID="{9D2D2C19-E6C7-44F4-8379-ABEA1C664442}" presName="hierChild4" presStyleCnt="0"/>
      <dgm:spPr/>
    </dgm:pt>
    <dgm:pt modelId="{BA3C4071-98AC-4FC1-9775-8F624823D0B9}" type="pres">
      <dgm:prSet presAssocID="{9D2D2C19-E6C7-44F4-8379-ABEA1C664442}" presName="hierChild5" presStyleCnt="0"/>
      <dgm:spPr/>
    </dgm:pt>
    <dgm:pt modelId="{72281C99-72D4-42FD-A7F3-E159EA5D96F0}" type="pres">
      <dgm:prSet presAssocID="{3EFA28B2-A940-47DB-AB82-2B714EF953E4}" presName="Name37" presStyleLbl="parChTrans1D3" presStyleIdx="11" presStyleCnt="17"/>
      <dgm:spPr/>
    </dgm:pt>
    <dgm:pt modelId="{A9AD5E06-5DF8-46D9-80C5-3C5CD3CE754D}" type="pres">
      <dgm:prSet presAssocID="{7AD41D1B-4ED4-4EDE-80EB-622EA36DAE28}" presName="hierRoot2" presStyleCnt="0">
        <dgm:presLayoutVars>
          <dgm:hierBranch val="init"/>
        </dgm:presLayoutVars>
      </dgm:prSet>
      <dgm:spPr/>
    </dgm:pt>
    <dgm:pt modelId="{D1DFDB63-32C2-4A1F-A2BA-9F76E38F1FC6}" type="pres">
      <dgm:prSet presAssocID="{7AD41D1B-4ED4-4EDE-80EB-622EA36DAE28}" presName="rootComposite" presStyleCnt="0"/>
      <dgm:spPr/>
    </dgm:pt>
    <dgm:pt modelId="{481802F3-3C6F-488F-9A16-3A2CF25898F4}" type="pres">
      <dgm:prSet presAssocID="{7AD41D1B-4ED4-4EDE-80EB-622EA36DAE28}" presName="rootText" presStyleLbl="node3" presStyleIdx="11" presStyleCnt="17" custScaleX="132669" custScaleY="149585" custLinFactNeighborX="95760" custLinFactNeighborY="-46339">
        <dgm:presLayoutVars>
          <dgm:chPref val="3"/>
        </dgm:presLayoutVars>
      </dgm:prSet>
      <dgm:spPr/>
    </dgm:pt>
    <dgm:pt modelId="{EC6B9EC8-ACCD-4CC8-A4AB-F1C65C390A29}" type="pres">
      <dgm:prSet presAssocID="{7AD41D1B-4ED4-4EDE-80EB-622EA36DAE28}" presName="rootConnector" presStyleLbl="node3" presStyleIdx="11" presStyleCnt="17"/>
      <dgm:spPr/>
    </dgm:pt>
    <dgm:pt modelId="{4FC646A9-4ED5-442A-96DC-937B73AFCA38}" type="pres">
      <dgm:prSet presAssocID="{7AD41D1B-4ED4-4EDE-80EB-622EA36DAE28}" presName="hierChild4" presStyleCnt="0"/>
      <dgm:spPr/>
    </dgm:pt>
    <dgm:pt modelId="{21915547-3D6B-4A09-9F8E-2264810949F7}" type="pres">
      <dgm:prSet presAssocID="{7AD41D1B-4ED4-4EDE-80EB-622EA36DAE28}" presName="hierChild5" presStyleCnt="0"/>
      <dgm:spPr/>
    </dgm:pt>
    <dgm:pt modelId="{33BA8320-8C15-47FC-A62D-94E0BE518E56}" type="pres">
      <dgm:prSet presAssocID="{F9339D53-2413-4120-9BC1-4AAC10301E12}" presName="Name37" presStyleLbl="parChTrans1D3" presStyleIdx="12" presStyleCnt="17"/>
      <dgm:spPr/>
    </dgm:pt>
    <dgm:pt modelId="{2800E67D-0D60-4CB8-83D2-802ED59C9246}" type="pres">
      <dgm:prSet presAssocID="{3013F1E0-0D66-4151-A516-1E0968DF0397}" presName="hierRoot2" presStyleCnt="0">
        <dgm:presLayoutVars>
          <dgm:hierBranch val="init"/>
        </dgm:presLayoutVars>
      </dgm:prSet>
      <dgm:spPr/>
    </dgm:pt>
    <dgm:pt modelId="{FE7E9EA1-3901-4ADA-9DAD-8608C6451E7A}" type="pres">
      <dgm:prSet presAssocID="{3013F1E0-0D66-4151-A516-1E0968DF0397}" presName="rootComposite" presStyleCnt="0"/>
      <dgm:spPr/>
    </dgm:pt>
    <dgm:pt modelId="{92B43099-7E3A-4623-8351-2CD6F9E87EB9}" type="pres">
      <dgm:prSet presAssocID="{3013F1E0-0D66-4151-A516-1E0968DF0397}" presName="rootText" presStyleLbl="node3" presStyleIdx="12" presStyleCnt="17" custScaleX="166920" custScaleY="205426" custLinFactNeighborX="95908" custLinFactNeighborY="-44909">
        <dgm:presLayoutVars>
          <dgm:chPref val="3"/>
        </dgm:presLayoutVars>
      </dgm:prSet>
      <dgm:spPr/>
    </dgm:pt>
    <dgm:pt modelId="{0F1E2B17-657D-4A68-A7DC-491669270461}" type="pres">
      <dgm:prSet presAssocID="{3013F1E0-0D66-4151-A516-1E0968DF0397}" presName="rootConnector" presStyleLbl="node3" presStyleIdx="12" presStyleCnt="17"/>
      <dgm:spPr/>
    </dgm:pt>
    <dgm:pt modelId="{D8815356-2228-4081-8C91-9B71B6472F8D}" type="pres">
      <dgm:prSet presAssocID="{3013F1E0-0D66-4151-A516-1E0968DF0397}" presName="hierChild4" presStyleCnt="0"/>
      <dgm:spPr/>
    </dgm:pt>
    <dgm:pt modelId="{94A021CA-5801-43FC-97AF-6629CD4EDC59}" type="pres">
      <dgm:prSet presAssocID="{3013F1E0-0D66-4151-A516-1E0968DF0397}" presName="hierChild5" presStyleCnt="0"/>
      <dgm:spPr/>
    </dgm:pt>
    <dgm:pt modelId="{6D018211-F327-4314-845D-DA141CB53A7D}" type="pres">
      <dgm:prSet presAssocID="{B6F26574-20A9-445F-A638-15844A40019E}" presName="hierChild5" presStyleCnt="0"/>
      <dgm:spPr/>
    </dgm:pt>
    <dgm:pt modelId="{5DA8873B-E39C-41C7-9A8B-707F898F8F1D}" type="pres">
      <dgm:prSet presAssocID="{1BAABDCB-D9C3-4E00-B781-5E495FF8D0B0}" presName="Name37" presStyleLbl="parChTrans1D2" presStyleIdx="3" presStyleCnt="5"/>
      <dgm:spPr/>
    </dgm:pt>
    <dgm:pt modelId="{A7C67548-1709-4348-AA80-C8E6B0629141}" type="pres">
      <dgm:prSet presAssocID="{CBDE16D8-6817-413F-8423-B6EF91099A03}" presName="hierRoot2" presStyleCnt="0">
        <dgm:presLayoutVars>
          <dgm:hierBranch val="init"/>
        </dgm:presLayoutVars>
      </dgm:prSet>
      <dgm:spPr/>
    </dgm:pt>
    <dgm:pt modelId="{3EFDAB70-6A56-4FAE-90E2-1135F93C28F5}" type="pres">
      <dgm:prSet presAssocID="{CBDE16D8-6817-413F-8423-B6EF91099A03}" presName="rootComposite" presStyleCnt="0"/>
      <dgm:spPr/>
    </dgm:pt>
    <dgm:pt modelId="{3C6D1178-995D-4073-97C1-7EF59102729C}" type="pres">
      <dgm:prSet presAssocID="{CBDE16D8-6817-413F-8423-B6EF91099A03}" presName="rootText" presStyleLbl="node2" presStyleIdx="3" presStyleCnt="4" custLinFactX="65939" custLinFactNeighborX="100000" custLinFactNeighborY="-25589">
        <dgm:presLayoutVars>
          <dgm:chPref val="3"/>
        </dgm:presLayoutVars>
      </dgm:prSet>
      <dgm:spPr/>
    </dgm:pt>
    <dgm:pt modelId="{DFB7144C-74B7-444D-8890-B7E02B7746DC}" type="pres">
      <dgm:prSet presAssocID="{CBDE16D8-6817-413F-8423-B6EF91099A03}" presName="rootConnector" presStyleLbl="node2" presStyleIdx="3" presStyleCnt="4"/>
      <dgm:spPr/>
    </dgm:pt>
    <dgm:pt modelId="{EEF195E0-DF82-4054-BD76-6A48B41BD32E}" type="pres">
      <dgm:prSet presAssocID="{CBDE16D8-6817-413F-8423-B6EF91099A03}" presName="hierChild4" presStyleCnt="0"/>
      <dgm:spPr/>
    </dgm:pt>
    <dgm:pt modelId="{3C0CD2E8-0AAA-4FBC-A2F2-3DADC9D7B38D}" type="pres">
      <dgm:prSet presAssocID="{3384782C-76A1-43AD-B761-CC7E2C1202E4}" presName="Name37" presStyleLbl="parChTrans1D3" presStyleIdx="13" presStyleCnt="17"/>
      <dgm:spPr/>
    </dgm:pt>
    <dgm:pt modelId="{BEE35382-F796-4014-A500-8FD447ED4A84}" type="pres">
      <dgm:prSet presAssocID="{E8386706-1674-4895-A46C-B1C3EA915657}" presName="hierRoot2" presStyleCnt="0">
        <dgm:presLayoutVars>
          <dgm:hierBranch val="init"/>
        </dgm:presLayoutVars>
      </dgm:prSet>
      <dgm:spPr/>
    </dgm:pt>
    <dgm:pt modelId="{AEEA8599-56AC-4464-A91F-63811B269257}" type="pres">
      <dgm:prSet presAssocID="{E8386706-1674-4895-A46C-B1C3EA915657}" presName="rootComposite" presStyleCnt="0"/>
      <dgm:spPr/>
    </dgm:pt>
    <dgm:pt modelId="{1B6EB5E3-6BD4-4CF3-B0EA-3125F2006FBB}" type="pres">
      <dgm:prSet presAssocID="{E8386706-1674-4895-A46C-B1C3EA915657}" presName="rootText" presStyleLbl="node3" presStyleIdx="13" presStyleCnt="17" custScaleX="145890" custScaleY="126835" custLinFactX="83828" custLinFactNeighborX="100000" custLinFactNeighborY="-31596">
        <dgm:presLayoutVars>
          <dgm:chPref val="3"/>
        </dgm:presLayoutVars>
      </dgm:prSet>
      <dgm:spPr/>
    </dgm:pt>
    <dgm:pt modelId="{2365DE4E-59D9-4300-BDB9-04C6C6E21606}" type="pres">
      <dgm:prSet presAssocID="{E8386706-1674-4895-A46C-B1C3EA915657}" presName="rootConnector" presStyleLbl="node3" presStyleIdx="13" presStyleCnt="17"/>
      <dgm:spPr/>
    </dgm:pt>
    <dgm:pt modelId="{77561B56-3BAC-41DC-875D-E4194AA02E0F}" type="pres">
      <dgm:prSet presAssocID="{E8386706-1674-4895-A46C-B1C3EA915657}" presName="hierChild4" presStyleCnt="0"/>
      <dgm:spPr/>
    </dgm:pt>
    <dgm:pt modelId="{D27B51D9-933B-4E81-AB0D-69D0C484C614}" type="pres">
      <dgm:prSet presAssocID="{E8386706-1674-4895-A46C-B1C3EA915657}" presName="hierChild5" presStyleCnt="0"/>
      <dgm:spPr/>
    </dgm:pt>
    <dgm:pt modelId="{C904FDCE-48A6-4C17-BB1E-AAF085CD017D}" type="pres">
      <dgm:prSet presAssocID="{42C72C5A-CBBE-4DB0-93B8-9D5B21854BEF}" presName="Name37" presStyleLbl="parChTrans1D3" presStyleIdx="14" presStyleCnt="17"/>
      <dgm:spPr/>
    </dgm:pt>
    <dgm:pt modelId="{06BA03F3-6DEA-4132-B5A2-F0A85BDB85B7}" type="pres">
      <dgm:prSet presAssocID="{564CBEFF-6ABA-4CE8-B782-0CAC58CDC31A}" presName="hierRoot2" presStyleCnt="0">
        <dgm:presLayoutVars>
          <dgm:hierBranch val="init"/>
        </dgm:presLayoutVars>
      </dgm:prSet>
      <dgm:spPr/>
    </dgm:pt>
    <dgm:pt modelId="{028C724E-96D5-483C-A7C1-FF064959C684}" type="pres">
      <dgm:prSet presAssocID="{564CBEFF-6ABA-4CE8-B782-0CAC58CDC31A}" presName="rootComposite" presStyleCnt="0"/>
      <dgm:spPr/>
    </dgm:pt>
    <dgm:pt modelId="{07B8CEB4-7907-462A-9ED7-C4B7E158FBB6}" type="pres">
      <dgm:prSet presAssocID="{564CBEFF-6ABA-4CE8-B782-0CAC58CDC31A}" presName="rootText" presStyleLbl="node3" presStyleIdx="14" presStyleCnt="17" custScaleX="144472" custScaleY="143251" custLinFactX="84825" custLinFactNeighborX="100000" custLinFactNeighborY="-31611">
        <dgm:presLayoutVars>
          <dgm:chPref val="3"/>
        </dgm:presLayoutVars>
      </dgm:prSet>
      <dgm:spPr/>
    </dgm:pt>
    <dgm:pt modelId="{8F6CAE22-EEDE-4DC7-AA67-35D3DF26F553}" type="pres">
      <dgm:prSet presAssocID="{564CBEFF-6ABA-4CE8-B782-0CAC58CDC31A}" presName="rootConnector" presStyleLbl="node3" presStyleIdx="14" presStyleCnt="17"/>
      <dgm:spPr/>
    </dgm:pt>
    <dgm:pt modelId="{DD42FF0F-E7ED-4D0D-900D-2C09234B8056}" type="pres">
      <dgm:prSet presAssocID="{564CBEFF-6ABA-4CE8-B782-0CAC58CDC31A}" presName="hierChild4" presStyleCnt="0"/>
      <dgm:spPr/>
    </dgm:pt>
    <dgm:pt modelId="{049B1405-346B-49B7-A07F-58F4A45A555E}" type="pres">
      <dgm:prSet presAssocID="{564CBEFF-6ABA-4CE8-B782-0CAC58CDC31A}" presName="hierChild5" presStyleCnt="0"/>
      <dgm:spPr/>
    </dgm:pt>
    <dgm:pt modelId="{B1095B38-CCCB-416C-9911-275A633B5F52}" type="pres">
      <dgm:prSet presAssocID="{E9CEA27E-CCE0-491C-AFB5-9BFC1BB5C1AD}" presName="Name37" presStyleLbl="parChTrans1D3" presStyleIdx="15" presStyleCnt="17"/>
      <dgm:spPr/>
    </dgm:pt>
    <dgm:pt modelId="{23ED30FA-444F-45EE-ACE8-398774CB5908}" type="pres">
      <dgm:prSet presAssocID="{1010C253-013D-4CCF-A38A-F95FC8DA8192}" presName="hierRoot2" presStyleCnt="0">
        <dgm:presLayoutVars>
          <dgm:hierBranch val="init"/>
        </dgm:presLayoutVars>
      </dgm:prSet>
      <dgm:spPr/>
    </dgm:pt>
    <dgm:pt modelId="{B2E883A6-7144-4F92-BB8D-C5F124A45BC7}" type="pres">
      <dgm:prSet presAssocID="{1010C253-013D-4CCF-A38A-F95FC8DA8192}" presName="rootComposite" presStyleCnt="0"/>
      <dgm:spPr/>
    </dgm:pt>
    <dgm:pt modelId="{EBFE6144-B035-4F62-88FA-FDA8B7448EB1}" type="pres">
      <dgm:prSet presAssocID="{1010C253-013D-4CCF-A38A-F95FC8DA8192}" presName="rootText" presStyleLbl="node3" presStyleIdx="15" presStyleCnt="17" custScaleX="147604" custScaleY="143003" custLinFactX="86496" custLinFactNeighborX="100000" custLinFactNeighborY="-41314">
        <dgm:presLayoutVars>
          <dgm:chPref val="3"/>
        </dgm:presLayoutVars>
      </dgm:prSet>
      <dgm:spPr/>
    </dgm:pt>
    <dgm:pt modelId="{685C2FFB-B6D4-4423-B132-3CF6D85F7781}" type="pres">
      <dgm:prSet presAssocID="{1010C253-013D-4CCF-A38A-F95FC8DA8192}" presName="rootConnector" presStyleLbl="node3" presStyleIdx="15" presStyleCnt="17"/>
      <dgm:spPr/>
    </dgm:pt>
    <dgm:pt modelId="{6AE921CB-5093-4B0A-A2EF-D6179D921EC7}" type="pres">
      <dgm:prSet presAssocID="{1010C253-013D-4CCF-A38A-F95FC8DA8192}" presName="hierChild4" presStyleCnt="0"/>
      <dgm:spPr/>
    </dgm:pt>
    <dgm:pt modelId="{A97767BD-38BF-4FAC-8774-59B61916C15F}" type="pres">
      <dgm:prSet presAssocID="{1010C253-013D-4CCF-A38A-F95FC8DA8192}" presName="hierChild5" presStyleCnt="0"/>
      <dgm:spPr/>
    </dgm:pt>
    <dgm:pt modelId="{60CD4DD7-41DB-43E8-918D-9169EF6AA4B1}" type="pres">
      <dgm:prSet presAssocID="{3703703B-3BE7-4949-A67D-60DFE03EE812}" presName="Name37" presStyleLbl="parChTrans1D3" presStyleIdx="16" presStyleCnt="17"/>
      <dgm:spPr/>
    </dgm:pt>
    <dgm:pt modelId="{03731291-ECF6-4C43-B318-3D5E749D3B6C}" type="pres">
      <dgm:prSet presAssocID="{91D40E05-6CAE-4E96-ACE8-45819B6C707D}" presName="hierRoot2" presStyleCnt="0">
        <dgm:presLayoutVars>
          <dgm:hierBranch val="init"/>
        </dgm:presLayoutVars>
      </dgm:prSet>
      <dgm:spPr/>
    </dgm:pt>
    <dgm:pt modelId="{E1FF389A-984A-4E06-8518-81093695E162}" type="pres">
      <dgm:prSet presAssocID="{91D40E05-6CAE-4E96-ACE8-45819B6C707D}" presName="rootComposite" presStyleCnt="0"/>
      <dgm:spPr/>
    </dgm:pt>
    <dgm:pt modelId="{3789EB49-44B1-4C88-B865-73D7CB56575C}" type="pres">
      <dgm:prSet presAssocID="{91D40E05-6CAE-4E96-ACE8-45819B6C707D}" presName="rootText" presStyleLbl="node3" presStyleIdx="16" presStyleCnt="17" custScaleX="174882" custScaleY="188416" custLinFactX="88899" custLinFactNeighborX="100000" custLinFactNeighborY="-53022">
        <dgm:presLayoutVars>
          <dgm:chPref val="3"/>
        </dgm:presLayoutVars>
      </dgm:prSet>
      <dgm:spPr/>
    </dgm:pt>
    <dgm:pt modelId="{2607F581-D995-4A2C-9ACA-B29F49B2F837}" type="pres">
      <dgm:prSet presAssocID="{91D40E05-6CAE-4E96-ACE8-45819B6C707D}" presName="rootConnector" presStyleLbl="node3" presStyleIdx="16" presStyleCnt="17"/>
      <dgm:spPr/>
    </dgm:pt>
    <dgm:pt modelId="{31DEDA49-77A9-4372-89D1-75330BFF8E43}" type="pres">
      <dgm:prSet presAssocID="{91D40E05-6CAE-4E96-ACE8-45819B6C707D}" presName="hierChild4" presStyleCnt="0"/>
      <dgm:spPr/>
    </dgm:pt>
    <dgm:pt modelId="{C96034BE-172E-4D70-9C0F-BA877D440801}" type="pres">
      <dgm:prSet presAssocID="{91D40E05-6CAE-4E96-ACE8-45819B6C707D}" presName="hierChild5" presStyleCnt="0"/>
      <dgm:spPr/>
    </dgm:pt>
    <dgm:pt modelId="{6147B1E1-CD13-41C5-9882-0B0340A19AFA}" type="pres">
      <dgm:prSet presAssocID="{CBDE16D8-6817-413F-8423-B6EF91099A03}" presName="hierChild5" presStyleCnt="0"/>
      <dgm:spPr/>
    </dgm:pt>
    <dgm:pt modelId="{AB1E6DBB-B318-4A4C-9852-DDEF59DC5844}" type="pres">
      <dgm:prSet presAssocID="{BC1ED8AE-E7ED-4C30-AEB7-1D346FB5220D}" presName="hierChild3" presStyleCnt="0"/>
      <dgm:spPr/>
    </dgm:pt>
    <dgm:pt modelId="{1C17C7DD-F34B-49F2-938C-BC71CB6BCB18}" type="pres">
      <dgm:prSet presAssocID="{08A8257B-7923-4FBF-8C46-0414B9D7D290}" presName="Name111" presStyleLbl="parChTrans1D2" presStyleIdx="4" presStyleCnt="5"/>
      <dgm:spPr/>
    </dgm:pt>
    <dgm:pt modelId="{CFA21F94-AF6D-4DF1-A03A-3F55AC8429A0}" type="pres">
      <dgm:prSet presAssocID="{F4C29AB5-389E-4C01-9977-D64B914B5AC3}" presName="hierRoot3" presStyleCnt="0">
        <dgm:presLayoutVars>
          <dgm:hierBranch val="init"/>
        </dgm:presLayoutVars>
      </dgm:prSet>
      <dgm:spPr/>
    </dgm:pt>
    <dgm:pt modelId="{9A295322-F1A0-4674-BAA7-80B013E8D23C}" type="pres">
      <dgm:prSet presAssocID="{F4C29AB5-389E-4C01-9977-D64B914B5AC3}" presName="rootComposite3" presStyleCnt="0"/>
      <dgm:spPr/>
    </dgm:pt>
    <dgm:pt modelId="{1C2CFD28-7838-4A22-862E-64F6CB88E516}" type="pres">
      <dgm:prSet presAssocID="{F4C29AB5-389E-4C01-9977-D64B914B5AC3}" presName="rootText3" presStyleLbl="asst1" presStyleIdx="0" presStyleCnt="1" custScaleX="315803" custScaleY="176959" custLinFactX="-70463" custLinFactNeighborX="-100000" custLinFactNeighborY="-46737">
        <dgm:presLayoutVars>
          <dgm:chPref val="3"/>
        </dgm:presLayoutVars>
      </dgm:prSet>
      <dgm:spPr/>
    </dgm:pt>
    <dgm:pt modelId="{55D3F61A-8518-47F5-ACCC-EEEA67F492B4}" type="pres">
      <dgm:prSet presAssocID="{F4C29AB5-389E-4C01-9977-D64B914B5AC3}" presName="rootConnector3" presStyleLbl="asst1" presStyleIdx="0" presStyleCnt="1"/>
      <dgm:spPr/>
    </dgm:pt>
    <dgm:pt modelId="{4A23F1C6-19E4-463D-8527-0BE982EB7168}" type="pres">
      <dgm:prSet presAssocID="{F4C29AB5-389E-4C01-9977-D64B914B5AC3}" presName="hierChild6" presStyleCnt="0"/>
      <dgm:spPr/>
    </dgm:pt>
    <dgm:pt modelId="{27C1855E-3636-41D1-8F94-2BC865584902}" type="pres">
      <dgm:prSet presAssocID="{F4C29AB5-389E-4C01-9977-D64B914B5AC3}" presName="hierChild7" presStyleCnt="0"/>
      <dgm:spPr/>
    </dgm:pt>
  </dgm:ptLst>
  <dgm:cxnLst>
    <dgm:cxn modelId="{E9E14002-4B50-4724-AB17-75072EF4E1C1}" type="presOf" srcId="{39AE00B7-F43E-4D90-AB37-844989F49ACB}" destId="{7977CADC-14EE-449C-825B-4A35A8765EDF}" srcOrd="0" destOrd="0" presId="urn:microsoft.com/office/officeart/2005/8/layout/orgChart1"/>
    <dgm:cxn modelId="{872D4103-5C91-444E-9E3D-AD24F73083B4}" type="presOf" srcId="{1010C253-013D-4CCF-A38A-F95FC8DA8192}" destId="{685C2FFB-B6D4-4423-B132-3CF6D85F7781}" srcOrd="1" destOrd="0" presId="urn:microsoft.com/office/officeart/2005/8/layout/orgChart1"/>
    <dgm:cxn modelId="{9C625A04-52BC-4B85-8242-406B2D58206B}" type="presOf" srcId="{24E8EC41-89B9-4CA4-8E24-A0397DE28B17}" destId="{9A2C5837-71BC-4BA5-B1C7-F1F6CAA65855}" srcOrd="0" destOrd="0" presId="urn:microsoft.com/office/officeart/2005/8/layout/orgChart1"/>
    <dgm:cxn modelId="{12D85305-F246-4F4A-B00C-803FD6555A5C}" type="presOf" srcId="{E9CEA27E-CCE0-491C-AFB5-9BFC1BB5C1AD}" destId="{B1095B38-CCCB-416C-9911-275A633B5F52}" srcOrd="0" destOrd="0" presId="urn:microsoft.com/office/officeart/2005/8/layout/orgChart1"/>
    <dgm:cxn modelId="{72CDF506-3617-4BC2-98AF-8E37D9CB6AD4}" srcId="{CBDE16D8-6817-413F-8423-B6EF91099A03}" destId="{1010C253-013D-4CCF-A38A-F95FC8DA8192}" srcOrd="2" destOrd="0" parTransId="{E9CEA27E-CCE0-491C-AFB5-9BFC1BB5C1AD}" sibTransId="{DB3645C5-8980-45C9-8621-AB41226BF792}"/>
    <dgm:cxn modelId="{903AFF07-9373-4A22-90C3-336A7709DE85}" type="presOf" srcId="{924F1B3E-F539-48EE-A30A-AD6DC8E6A76C}" destId="{5E2D86FE-DE91-4E4E-8DE8-504D1AF4CC33}" srcOrd="0" destOrd="0" presId="urn:microsoft.com/office/officeart/2005/8/layout/orgChart1"/>
    <dgm:cxn modelId="{BB219508-7286-442C-B5CD-EC0FD62C4BE0}" type="presOf" srcId="{E8386706-1674-4895-A46C-B1C3EA915657}" destId="{1B6EB5E3-6BD4-4CF3-B0EA-3125F2006FBB}" srcOrd="0" destOrd="0" presId="urn:microsoft.com/office/officeart/2005/8/layout/orgChart1"/>
    <dgm:cxn modelId="{80C03209-5B16-4E74-B15B-FFD058693F1D}" srcId="{5A4801D8-116B-4FD5-B3C5-212E788F7E5D}" destId="{F622CBEB-C821-4080-AB3C-5B49BD6669B1}" srcOrd="4" destOrd="0" parTransId="{832CBEB4-8881-43E7-9487-B895A9CF432D}" sibTransId="{59CEED13-B35B-4088-AAFE-3375BBCB92F9}"/>
    <dgm:cxn modelId="{88256C09-60D2-4498-A0F6-A1A6BB9C4876}" type="presOf" srcId="{3363D3F3-E158-40D1-9D81-0D5DC822B732}" destId="{1FF46812-5D15-4599-851C-8250CB9D03DA}" srcOrd="0" destOrd="0" presId="urn:microsoft.com/office/officeart/2005/8/layout/orgChart1"/>
    <dgm:cxn modelId="{954B710F-4BAF-461E-8228-0B8492B77748}" type="presOf" srcId="{F622CBEB-C821-4080-AB3C-5B49BD6669B1}" destId="{24A6C1D5-7019-4EF6-8635-B83B77BEAE2D}" srcOrd="1" destOrd="0" presId="urn:microsoft.com/office/officeart/2005/8/layout/orgChart1"/>
    <dgm:cxn modelId="{CFF36313-6218-444E-99F3-FA24A71C32A6}" type="presOf" srcId="{A8BAC4AB-1358-4FA8-9510-9DB0B52BB687}" destId="{0E057788-45E5-4260-977F-C105E3DAE951}" srcOrd="1" destOrd="0" presId="urn:microsoft.com/office/officeart/2005/8/layout/orgChart1"/>
    <dgm:cxn modelId="{F2FDE913-7F3A-4876-B00E-02351D1D0DA0}" type="presOf" srcId="{9D2D2C19-E6C7-44F4-8379-ABEA1C664442}" destId="{B274D7DF-F183-44DD-8230-50A0D215AE29}" srcOrd="1" destOrd="0" presId="urn:microsoft.com/office/officeart/2005/8/layout/orgChart1"/>
    <dgm:cxn modelId="{3309F01D-0FF0-413F-AAF4-529E142EB0BF}" type="presOf" srcId="{1248D88B-2C81-4687-AB0B-48621A5FA15C}" destId="{E64F9729-1FEC-4484-8C00-FD6BFE2F05E3}" srcOrd="1" destOrd="0" presId="urn:microsoft.com/office/officeart/2005/8/layout/orgChart1"/>
    <dgm:cxn modelId="{D6778F1E-EDC1-4809-9880-2315931F3F4B}" type="presOf" srcId="{BC1ED8AE-E7ED-4C30-AEB7-1D346FB5220D}" destId="{B3E84F76-D36C-4B82-AB7C-A3D22C3D8B19}" srcOrd="1" destOrd="0" presId="urn:microsoft.com/office/officeart/2005/8/layout/orgChart1"/>
    <dgm:cxn modelId="{73830D1F-5A4F-4B5E-AB2E-A7F4237AA77E}" type="presOf" srcId="{08A8257B-7923-4FBF-8C46-0414B9D7D290}" destId="{1C17C7DD-F34B-49F2-938C-BC71CB6BCB18}" srcOrd="0" destOrd="0" presId="urn:microsoft.com/office/officeart/2005/8/layout/orgChart1"/>
    <dgm:cxn modelId="{C5726C23-EEB7-4070-8FBA-34B1E0A0A086}" type="presOf" srcId="{9A4EA6CB-7F65-4FF8-B776-744637AEEDFA}" destId="{75ECA3BA-FB1B-43E0-A06C-6AE54AB82AAC}" srcOrd="0" destOrd="0" presId="urn:microsoft.com/office/officeart/2005/8/layout/orgChart1"/>
    <dgm:cxn modelId="{EFB4E925-21AA-4B54-8BA9-A7590A4E98A2}" srcId="{5A4801D8-116B-4FD5-B3C5-212E788F7E5D}" destId="{0569E276-BC97-4109-9C23-E52911556111}" srcOrd="3" destOrd="0" parTransId="{41A349EF-4FF7-4A7F-89F1-1B395EEEED27}" sibTransId="{6E99B64F-4366-45D0-870A-D5BA41A11C86}"/>
    <dgm:cxn modelId="{3152A82A-93F5-44C6-9B10-A2B6C67BC623}" type="presOf" srcId="{E8386706-1674-4895-A46C-B1C3EA915657}" destId="{2365DE4E-59D9-4300-BDB9-04C6C6E21606}" srcOrd="1" destOrd="0" presId="urn:microsoft.com/office/officeart/2005/8/layout/orgChart1"/>
    <dgm:cxn modelId="{EA67732C-71D1-4FDC-84BE-8FC4465C092A}" type="presOf" srcId="{3DCB9D24-3683-4FCB-90D9-92F04D655140}" destId="{8771FE4D-3887-4FA7-B0AB-49D900E05A20}" srcOrd="0" destOrd="0" presId="urn:microsoft.com/office/officeart/2005/8/layout/orgChart1"/>
    <dgm:cxn modelId="{19801F2F-C3A6-405E-9B5B-629FFA351E02}" type="presOf" srcId="{CBDE16D8-6817-413F-8423-B6EF91099A03}" destId="{3C6D1178-995D-4073-97C1-7EF59102729C}" srcOrd="0" destOrd="0" presId="urn:microsoft.com/office/officeart/2005/8/layout/orgChart1"/>
    <dgm:cxn modelId="{32C7AA31-5F6D-4241-8B1C-DB4F830EB755}" type="presOf" srcId="{9D2D2C19-E6C7-44F4-8379-ABEA1C664442}" destId="{FDFB98C4-53DF-4D54-B87E-3720AEACD38B}" srcOrd="0" destOrd="0" presId="urn:microsoft.com/office/officeart/2005/8/layout/orgChart1"/>
    <dgm:cxn modelId="{06CB5132-4E9D-423B-9E4A-B0E7120459CD}" type="presOf" srcId="{0569E276-BC97-4109-9C23-E52911556111}" destId="{D5B61D3B-E090-4B50-8983-4AB4B91968BC}" srcOrd="0" destOrd="0" presId="urn:microsoft.com/office/officeart/2005/8/layout/orgChart1"/>
    <dgm:cxn modelId="{E4DAA137-98E3-470E-BB68-F0E30A5C9EC4}" type="presOf" srcId="{41A349EF-4FF7-4A7F-89F1-1B395EEEED27}" destId="{35403DD4-9CC4-47BC-81E2-7525C7F9BC68}" srcOrd="0" destOrd="0" presId="urn:microsoft.com/office/officeart/2005/8/layout/orgChart1"/>
    <dgm:cxn modelId="{DDB3FE39-93A6-4F02-8742-FB60791725E1}" type="presOf" srcId="{31F31C1D-0E88-4144-A6EB-3170952D1603}" destId="{655A02DF-5A03-44DC-B306-06AE0A3FE30B}" srcOrd="0" destOrd="0" presId="urn:microsoft.com/office/officeart/2005/8/layout/orgChart1"/>
    <dgm:cxn modelId="{E5CFE13B-36F4-4578-8E75-0CECF01E91C9}" type="presOf" srcId="{221E0EE0-B217-4276-B414-3EFD676B0A84}" destId="{6A714AB8-611C-4F95-81D6-52235129BEAA}" srcOrd="1" destOrd="0" presId="urn:microsoft.com/office/officeart/2005/8/layout/orgChart1"/>
    <dgm:cxn modelId="{B2B1B95C-FD76-4DC9-B28A-8B3C35C7BC7B}" srcId="{BC1ED8AE-E7ED-4C30-AEB7-1D346FB5220D}" destId="{B6F26574-20A9-445F-A638-15844A40019E}" srcOrd="3" destOrd="0" parTransId="{BB6E36E4-82BF-4C7D-B350-6F3AB9B30ED0}" sibTransId="{6716139E-9FF0-4406-841F-B31764C3E441}"/>
    <dgm:cxn modelId="{A28BD360-BFD4-46BE-970D-0BC19F484120}" type="presOf" srcId="{564CBEFF-6ABA-4CE8-B782-0CAC58CDC31A}" destId="{07B8CEB4-7907-462A-9ED7-C4B7E158FBB6}" srcOrd="0" destOrd="0" presId="urn:microsoft.com/office/officeart/2005/8/layout/orgChart1"/>
    <dgm:cxn modelId="{810DA763-FA3A-4AE6-9320-3A1441C668F3}" type="presOf" srcId="{0569E276-BC97-4109-9C23-E52911556111}" destId="{33ADE7B6-40B1-4C08-B6C2-F3D90442DA82}" srcOrd="1" destOrd="0" presId="urn:microsoft.com/office/officeart/2005/8/layout/orgChart1"/>
    <dgm:cxn modelId="{AC4BDE63-BEE9-4FFC-A79B-6E592634E757}" srcId="{CBDE16D8-6817-413F-8423-B6EF91099A03}" destId="{E8386706-1674-4895-A46C-B1C3EA915657}" srcOrd="0" destOrd="0" parTransId="{3384782C-76A1-43AD-B761-CC7E2C1202E4}" sibTransId="{680199BF-61DB-4A08-AC25-D8B210E68210}"/>
    <dgm:cxn modelId="{51A05A44-4730-4174-8894-03A063AE7BE4}" type="presOf" srcId="{F9339D53-2413-4120-9BC1-4AAC10301E12}" destId="{33BA8320-8C15-47FC-A62D-94E0BE518E56}" srcOrd="0" destOrd="0" presId="urn:microsoft.com/office/officeart/2005/8/layout/orgChart1"/>
    <dgm:cxn modelId="{2002AF44-18A1-4D7C-87C3-64C8F7659B2A}" type="presOf" srcId="{EA47BDCF-1722-4FAE-BA94-81C331C690C2}" destId="{6B521E70-6607-4EB9-AFC5-A6038818ABE5}" srcOrd="1" destOrd="0" presId="urn:microsoft.com/office/officeart/2005/8/layout/orgChart1"/>
    <dgm:cxn modelId="{0026B164-FBEE-443E-AA5C-551F077CC411}" type="presOf" srcId="{7AD41D1B-4ED4-4EDE-80EB-622EA36DAE28}" destId="{481802F3-3C6F-488F-9A16-3A2CF25898F4}" srcOrd="0" destOrd="0" presId="urn:microsoft.com/office/officeart/2005/8/layout/orgChart1"/>
    <dgm:cxn modelId="{8F92EE64-AC40-4D66-867D-DA5E3D619243}" type="presOf" srcId="{5A4801D8-116B-4FD5-B3C5-212E788F7E5D}" destId="{7C40D155-CB4D-4DE5-A77C-7F51FFE901F9}" srcOrd="0" destOrd="0" presId="urn:microsoft.com/office/officeart/2005/8/layout/orgChart1"/>
    <dgm:cxn modelId="{75E91D65-7563-4E7F-AC9E-C5BC7285FD9B}" type="presOf" srcId="{A8BAC4AB-1358-4FA8-9510-9DB0B52BB687}" destId="{4944986B-089E-4841-B130-730F10C3C98A}" srcOrd="0" destOrd="0" presId="urn:microsoft.com/office/officeart/2005/8/layout/orgChart1"/>
    <dgm:cxn modelId="{32BFBC65-6703-427E-949D-A3F8FC7CCAEB}" type="presOf" srcId="{533EC51A-1F1C-4D36-B761-C64594D8B670}" destId="{0A2C61CF-B840-497A-93E0-FB8333501E3D}" srcOrd="0" destOrd="0" presId="urn:microsoft.com/office/officeart/2005/8/layout/orgChart1"/>
    <dgm:cxn modelId="{BDE49846-0DF6-4D4D-A2E8-D610A6B121F9}" type="presOf" srcId="{71DBD09B-E734-4710-9FF9-0EB50C8E1738}" destId="{04DC394B-62A6-4187-8BA6-0E727F180A76}" srcOrd="0" destOrd="0" presId="urn:microsoft.com/office/officeart/2005/8/layout/orgChart1"/>
    <dgm:cxn modelId="{E0FA9E46-6663-4DC2-882E-82A325BF14E7}" srcId="{CBDE16D8-6817-413F-8423-B6EF91099A03}" destId="{91D40E05-6CAE-4E96-ACE8-45819B6C707D}" srcOrd="3" destOrd="0" parTransId="{3703703B-3BE7-4949-A67D-60DFE03EE812}" sibTransId="{D8F97B96-370E-49B0-B7F4-08A04172B185}"/>
    <dgm:cxn modelId="{93D88448-687A-4030-AB51-0552B5402C4A}" type="presOf" srcId="{BC1ED8AE-E7ED-4C30-AEB7-1D346FB5220D}" destId="{5BCA5010-1E6D-4A12-8FA3-D3FC71F6EC08}" srcOrd="0" destOrd="0" presId="urn:microsoft.com/office/officeart/2005/8/layout/orgChart1"/>
    <dgm:cxn modelId="{BDCED348-F143-42A9-BAC0-BB0CD1719CF2}" srcId="{BC1ED8AE-E7ED-4C30-AEB7-1D346FB5220D}" destId="{5A4801D8-116B-4FD5-B3C5-212E788F7E5D}" srcOrd="2" destOrd="0" parTransId="{4D5E8BC3-EAA4-4721-A9F4-AAEA29D5C19E}" sibTransId="{70C6E3D0-0D62-4D91-ACAE-ED0BAF5BC4F8}"/>
    <dgm:cxn modelId="{C3CA8669-F413-42D7-8EE2-65E0096754DE}" srcId="{5A4801D8-116B-4FD5-B3C5-212E788F7E5D}" destId="{221E0EE0-B217-4276-B414-3EFD676B0A84}" srcOrd="0" destOrd="0" parTransId="{345791F3-5B1C-4E8F-B4FE-0807FEFE3513}" sibTransId="{A88B6050-976E-433E-82D6-F1D4D52206E2}"/>
    <dgm:cxn modelId="{A305A549-8916-4DD3-B50E-5A47C17F27FD}" type="presOf" srcId="{F622CBEB-C821-4080-AB3C-5B49BD6669B1}" destId="{73A1ACCF-B0FF-4E5F-90A3-DC50053F7487}" srcOrd="0" destOrd="0" presId="urn:microsoft.com/office/officeart/2005/8/layout/orgChart1"/>
    <dgm:cxn modelId="{A21A3D4D-707E-4CE0-90E8-A599F02A09F8}" type="presOf" srcId="{B6F26574-20A9-445F-A638-15844A40019E}" destId="{480C838E-946B-4BE9-9472-C93C6F045374}" srcOrd="0" destOrd="0" presId="urn:microsoft.com/office/officeart/2005/8/layout/orgChart1"/>
    <dgm:cxn modelId="{3764216E-7772-4626-B1C4-074B9E00FB87}" type="presOf" srcId="{7AD41D1B-4ED4-4EDE-80EB-622EA36DAE28}" destId="{EC6B9EC8-ACCD-4CC8-A4AB-F1C65C390A29}" srcOrd="1" destOrd="0" presId="urn:microsoft.com/office/officeart/2005/8/layout/orgChart1"/>
    <dgm:cxn modelId="{38CC854F-E831-4B67-996E-1D652F98829A}" type="presOf" srcId="{3013F1E0-0D66-4151-A516-1E0968DF0397}" destId="{92B43099-7E3A-4623-8351-2CD6F9E87EB9}" srcOrd="0" destOrd="0" presId="urn:microsoft.com/office/officeart/2005/8/layout/orgChart1"/>
    <dgm:cxn modelId="{3E414570-7786-48FB-A8C0-6FA5E8FA8AA7}" type="presOf" srcId="{BC41A28C-9573-4C28-AC31-5DE20EA73E01}" destId="{B35B0448-C018-446C-A79D-C1F148752C4E}" srcOrd="0" destOrd="0" presId="urn:microsoft.com/office/officeart/2005/8/layout/orgChart1"/>
    <dgm:cxn modelId="{346E0772-92FB-4ABB-9507-52B724EC7767}" type="presOf" srcId="{20CFB6F8-2549-4C6E-9DC8-D3691EE50484}" destId="{4070CB6C-104E-4F8D-BB54-9D8FF006AFAE}" srcOrd="0" destOrd="0" presId="urn:microsoft.com/office/officeart/2005/8/layout/orgChart1"/>
    <dgm:cxn modelId="{0514F075-7E1D-4AD5-8EA1-E2881C7AF57A}" type="presOf" srcId="{3EFA28B2-A940-47DB-AB82-2B714EF953E4}" destId="{72281C99-72D4-42FD-A7F3-E159EA5D96F0}" srcOrd="0" destOrd="0" presId="urn:microsoft.com/office/officeart/2005/8/layout/orgChart1"/>
    <dgm:cxn modelId="{C44EEE56-6A94-4ABE-B008-4FABB57DEA00}" srcId="{5A4801D8-116B-4FD5-B3C5-212E788F7E5D}" destId="{71DC7482-DE7E-4EE2-AB62-50734ECC80E1}" srcOrd="1" destOrd="0" parTransId="{9A4EA6CB-7F65-4FF8-B776-744637AEEDFA}" sibTransId="{811B12D8-FDB4-4083-88B0-232ECA868DB0}"/>
    <dgm:cxn modelId="{55E3157E-C386-4D6F-8969-8D0EE84A2562}" type="presOf" srcId="{BB6E36E4-82BF-4C7D-B350-6F3AB9B30ED0}" destId="{06A2A1D1-F689-4A86-81E0-271D93130CB4}" srcOrd="0" destOrd="0" presId="urn:microsoft.com/office/officeart/2005/8/layout/orgChart1"/>
    <dgm:cxn modelId="{B3DD3C80-FC5C-4969-B1D9-C4B37A2FA174}" type="presOf" srcId="{B6F26574-20A9-445F-A638-15844A40019E}" destId="{C7BC1A0D-86A9-4CAB-8ADF-58CA2072FE43}" srcOrd="1" destOrd="0" presId="urn:microsoft.com/office/officeart/2005/8/layout/orgChart1"/>
    <dgm:cxn modelId="{F190FA81-D4AC-46BD-BC2F-B047902C2564}" type="presOf" srcId="{1010C253-013D-4CCF-A38A-F95FC8DA8192}" destId="{EBFE6144-B035-4F62-88FA-FDA8B7448EB1}" srcOrd="0" destOrd="0" presId="urn:microsoft.com/office/officeart/2005/8/layout/orgChart1"/>
    <dgm:cxn modelId="{06A2E583-160A-4611-8FC5-9154F5BD557D}" type="presOf" srcId="{3703703B-3BE7-4949-A67D-60DFE03EE812}" destId="{60CD4DD7-41DB-43E8-918D-9169EF6AA4B1}" srcOrd="0" destOrd="0" presId="urn:microsoft.com/office/officeart/2005/8/layout/orgChart1"/>
    <dgm:cxn modelId="{6B045F84-6AB2-4DE0-87F0-3A16E2780905}" type="presOf" srcId="{AA1D3B6B-41EC-44CA-B67A-C84AE1BA8B95}" destId="{162AFEF0-763B-43E0-AB8B-771CD0AFBC20}" srcOrd="0" destOrd="0" presId="urn:microsoft.com/office/officeart/2005/8/layout/orgChart1"/>
    <dgm:cxn modelId="{0A68508C-FDED-48C9-98BF-C07C73D8AFC7}" type="presOf" srcId="{31F31C1D-0E88-4144-A6EB-3170952D1603}" destId="{2BAD6313-4943-420E-A234-653604EFCDDB}" srcOrd="1" destOrd="0" presId="urn:microsoft.com/office/officeart/2005/8/layout/orgChart1"/>
    <dgm:cxn modelId="{2E40D68C-E076-4055-89CF-3AF21A24180C}" type="presOf" srcId="{4D5E8BC3-EAA4-4721-A9F4-AAEA29D5C19E}" destId="{39CE8B9E-D271-4763-AF31-97648F388A3E}" srcOrd="0" destOrd="0" presId="urn:microsoft.com/office/officeart/2005/8/layout/orgChart1"/>
    <dgm:cxn modelId="{2CA20E8E-7F4E-4C98-8CC6-D068F9553C37}" type="presOf" srcId="{1248D88B-2C81-4687-AB0B-48621A5FA15C}" destId="{4A6ECBA0-24FC-4872-A1AA-C59DD5A364EB}" srcOrd="0" destOrd="0" presId="urn:microsoft.com/office/officeart/2005/8/layout/orgChart1"/>
    <dgm:cxn modelId="{D22F4091-7EC4-403E-886D-29695E5FAAF6}" type="presOf" srcId="{3384782C-76A1-43AD-B761-CC7E2C1202E4}" destId="{3C0CD2E8-0AAA-4FBC-A2F2-3DADC9D7B38D}" srcOrd="0" destOrd="0" presId="urn:microsoft.com/office/officeart/2005/8/layout/orgChart1"/>
    <dgm:cxn modelId="{A93BA591-DB73-4244-8307-B708AB0593FF}" type="presOf" srcId="{345791F3-5B1C-4E8F-B4FE-0807FEFE3513}" destId="{CE68943C-D9DC-4D50-B8D8-4A633701FC8B}" srcOrd="0" destOrd="0" presId="urn:microsoft.com/office/officeart/2005/8/layout/orgChart1"/>
    <dgm:cxn modelId="{5DEF3A92-B380-449A-A305-DCE30AC78B0B}" srcId="{B6F26574-20A9-445F-A638-15844A40019E}" destId="{3DCB9D24-3683-4FCB-90D9-92F04D655140}" srcOrd="0" destOrd="0" parTransId="{924F1B3E-F539-48EE-A30A-AD6DC8E6A76C}" sibTransId="{16E1010F-22BC-4ABC-AEAD-30057F7241E4}"/>
    <dgm:cxn modelId="{25C27293-761F-4C6D-B2B0-0576A956CDD1}" type="presOf" srcId="{EA47BDCF-1722-4FAE-BA94-81C331C690C2}" destId="{8D3B1263-E9B6-48DC-A8D7-6364C1E7D0C3}" srcOrd="0" destOrd="0" presId="urn:microsoft.com/office/officeart/2005/8/layout/orgChart1"/>
    <dgm:cxn modelId="{C298D898-6618-4D7E-99A2-3A57127C4958}" type="presOf" srcId="{91D40E05-6CAE-4E96-ACE8-45819B6C707D}" destId="{3789EB49-44B1-4C88-B865-73D7CB56575C}" srcOrd="0" destOrd="0" presId="urn:microsoft.com/office/officeart/2005/8/layout/orgChart1"/>
    <dgm:cxn modelId="{95695A99-7237-4333-B1BB-2594152D99A9}" type="presOf" srcId="{832CBEB4-8881-43E7-9487-B895A9CF432D}" destId="{FB4A0A58-2780-4DF4-BCC3-3D5BA73C79F4}" srcOrd="0" destOrd="0" presId="urn:microsoft.com/office/officeart/2005/8/layout/orgChart1"/>
    <dgm:cxn modelId="{57A93C9C-6938-47F1-8717-8FE64395E521}" type="presOf" srcId="{42C72C5A-CBBE-4DB0-93B8-9D5B21854BEF}" destId="{C904FDCE-48A6-4C17-BB1E-AAF085CD017D}" srcOrd="0" destOrd="0" presId="urn:microsoft.com/office/officeart/2005/8/layout/orgChart1"/>
    <dgm:cxn modelId="{020A10A3-B7C6-4A99-AD7A-A9AABA24D002}" type="presOf" srcId="{564CBEFF-6ABA-4CE8-B782-0CAC58CDC31A}" destId="{8F6CAE22-EEDE-4DC7-AA67-35D3DF26F553}" srcOrd="1" destOrd="0" presId="urn:microsoft.com/office/officeart/2005/8/layout/orgChart1"/>
    <dgm:cxn modelId="{0742B6A9-BBE3-491E-B829-ECF43541C69E}" srcId="{A8BAC4AB-1358-4FA8-9510-9DB0B52BB687}" destId="{EA47BDCF-1722-4FAE-BA94-81C331C690C2}" srcOrd="1" destOrd="0" parTransId="{BC41A28C-9573-4C28-AC31-5DE20EA73E01}" sibTransId="{9E962961-F22A-40B8-A73F-C32ABB77C554}"/>
    <dgm:cxn modelId="{32B8F4A9-F4D3-441D-95C1-0F01267E4ACA}" srcId="{A8BAC4AB-1358-4FA8-9510-9DB0B52BB687}" destId="{1248D88B-2C81-4687-AB0B-48621A5FA15C}" srcOrd="3" destOrd="0" parTransId="{24E8EC41-89B9-4CA4-8E24-A0397DE28B17}" sibTransId="{340A50A6-CB09-4B4E-ABE5-4B59462CEA0F}"/>
    <dgm:cxn modelId="{FD0ABDAB-2E27-44F0-83FB-C7D4A9B5F9AE}" type="presOf" srcId="{1BAABDCB-D9C3-4E00-B781-5E495FF8D0B0}" destId="{5DA8873B-E39C-41C7-9A8B-707F898F8F1D}" srcOrd="0" destOrd="0" presId="urn:microsoft.com/office/officeart/2005/8/layout/orgChart1"/>
    <dgm:cxn modelId="{4A8907AF-47F5-4D78-B0D7-D318711463D4}" type="presOf" srcId="{ABAD6EF7-C9B1-4592-BC44-3FCC3CDAE1EC}" destId="{97229CA9-48B4-44B0-9AF9-05FA38977C9B}" srcOrd="0" destOrd="0" presId="urn:microsoft.com/office/officeart/2005/8/layout/orgChart1"/>
    <dgm:cxn modelId="{B0856FB2-82CA-4CA5-AB35-D132B6F6FBE6}" srcId="{A8BAC4AB-1358-4FA8-9510-9DB0B52BB687}" destId="{AA1D3B6B-41EC-44CA-B67A-C84AE1BA8B95}" srcOrd="0" destOrd="0" parTransId="{3363D3F3-E158-40D1-9D81-0D5DC822B732}" sibTransId="{12D33951-77D1-47F9-AB02-1E831142E245}"/>
    <dgm:cxn modelId="{749311B5-B9C1-4D6F-A387-ABEA2BA19A3E}" type="presOf" srcId="{F4C29AB5-389E-4C01-9977-D64B914B5AC3}" destId="{1C2CFD28-7838-4A22-862E-64F6CB88E516}" srcOrd="0" destOrd="0" presId="urn:microsoft.com/office/officeart/2005/8/layout/orgChart1"/>
    <dgm:cxn modelId="{DB2972B5-AA76-414F-9462-0D82DDBDAD63}" type="presOf" srcId="{5A4801D8-116B-4FD5-B3C5-212E788F7E5D}" destId="{B69E3974-DFFF-4C2E-AE4B-CB6C3D22AED8}" srcOrd="1" destOrd="0" presId="urn:microsoft.com/office/officeart/2005/8/layout/orgChart1"/>
    <dgm:cxn modelId="{044253B8-370E-4CB7-A01C-1139CC84FD64}" type="presOf" srcId="{221E0EE0-B217-4276-B414-3EFD676B0A84}" destId="{622DFF6D-1EBF-4AFB-92DE-DB11B7AB2307}" srcOrd="0" destOrd="0" presId="urn:microsoft.com/office/officeart/2005/8/layout/orgChart1"/>
    <dgm:cxn modelId="{308D91BC-F81B-4D17-82A5-19100FE3C9C6}" type="presOf" srcId="{F4C29AB5-389E-4C01-9977-D64B914B5AC3}" destId="{55D3F61A-8518-47F5-ACCC-EEEA67F492B4}" srcOrd="1" destOrd="0" presId="urn:microsoft.com/office/officeart/2005/8/layout/orgChart1"/>
    <dgm:cxn modelId="{527091BF-6883-4E49-8DE0-12226836FDEF}" srcId="{B6F26574-20A9-445F-A638-15844A40019E}" destId="{7AD41D1B-4ED4-4EDE-80EB-622EA36DAE28}" srcOrd="2" destOrd="0" parTransId="{3EFA28B2-A940-47DB-AB82-2B714EF953E4}" sibTransId="{E3A10347-74DB-47BD-BF63-68580B0BD4C3}"/>
    <dgm:cxn modelId="{416D9EC0-CE39-4ECA-85A6-849306ECDD15}" srcId="{BC1ED8AE-E7ED-4C30-AEB7-1D346FB5220D}" destId="{CBDE16D8-6817-413F-8423-B6EF91099A03}" srcOrd="4" destOrd="0" parTransId="{1BAABDCB-D9C3-4E00-B781-5E495FF8D0B0}" sibTransId="{A5DD9CB2-1D04-440C-8FCB-3D6059572BEB}"/>
    <dgm:cxn modelId="{70BDF9C2-15EE-4CC8-BF04-9F5002C2049A}" srcId="{5A4801D8-116B-4FD5-B3C5-212E788F7E5D}" destId="{71DBD09B-E734-4710-9FF9-0EB50C8E1738}" srcOrd="2" destOrd="0" parTransId="{533EC51A-1F1C-4D36-B761-C64594D8B670}" sibTransId="{4B83E9F0-8BB0-4DFD-9910-42317CAEFFAE}"/>
    <dgm:cxn modelId="{6B3F22CD-B598-4CB4-90C8-A0BB06D5BB31}" type="presOf" srcId="{3013F1E0-0D66-4151-A516-1E0968DF0397}" destId="{0F1E2B17-657D-4A68-A7DC-491669270461}" srcOrd="1" destOrd="0" presId="urn:microsoft.com/office/officeart/2005/8/layout/orgChart1"/>
    <dgm:cxn modelId="{CB1307D1-EC7F-477F-9009-B7E3A3145E8B}" srcId="{CBDE16D8-6817-413F-8423-B6EF91099A03}" destId="{564CBEFF-6ABA-4CE8-B782-0CAC58CDC31A}" srcOrd="1" destOrd="0" parTransId="{42C72C5A-CBBE-4DB0-93B8-9D5B21854BEF}" sibTransId="{0E702DB4-79BC-41F2-A7DF-2D60BF7026CF}"/>
    <dgm:cxn modelId="{4BB03ED5-C192-4B4D-AC87-71DFB4BBEDE4}" srcId="{B6F26574-20A9-445F-A638-15844A40019E}" destId="{9D2D2C19-E6C7-44F4-8379-ABEA1C664442}" srcOrd="1" destOrd="0" parTransId="{20CFB6F8-2549-4C6E-9DC8-D3691EE50484}" sibTransId="{74CF94C1-1234-4F13-A4B2-0720E321A396}"/>
    <dgm:cxn modelId="{854C61D8-429B-4897-813C-F3324C6033A9}" type="presOf" srcId="{CBDE16D8-6817-413F-8423-B6EF91099A03}" destId="{DFB7144C-74B7-444D-8890-B7E02B7746DC}" srcOrd="1" destOrd="0" presId="urn:microsoft.com/office/officeart/2005/8/layout/orgChart1"/>
    <dgm:cxn modelId="{87FD46D9-827A-4169-A4A8-A33BCC63DE09}" type="presOf" srcId="{71DC7482-DE7E-4EE2-AB62-50734ECC80E1}" destId="{89438D77-39F9-43DA-806A-4D6A59BB8E4C}" srcOrd="0" destOrd="0" presId="urn:microsoft.com/office/officeart/2005/8/layout/orgChart1"/>
    <dgm:cxn modelId="{B6A172D9-B281-476A-9C29-44223C241D4B}" type="presOf" srcId="{3DCB9D24-3683-4FCB-90D9-92F04D655140}" destId="{35EE442F-F826-4001-BEEA-A0689F69EA2A}" srcOrd="1" destOrd="0" presId="urn:microsoft.com/office/officeart/2005/8/layout/orgChart1"/>
    <dgm:cxn modelId="{B14EA9DF-D09D-46C4-8E2E-E2C70F9E967A}" type="presOf" srcId="{71DC7482-DE7E-4EE2-AB62-50734ECC80E1}" destId="{8EF132AD-409C-45B5-9F28-ECF536CC248C}" srcOrd="1" destOrd="0" presId="urn:microsoft.com/office/officeart/2005/8/layout/orgChart1"/>
    <dgm:cxn modelId="{77D016E0-84DC-46F1-AB3E-1110C98D019A}" srcId="{ABAD6EF7-C9B1-4592-BC44-3FCC3CDAE1EC}" destId="{BC1ED8AE-E7ED-4C30-AEB7-1D346FB5220D}" srcOrd="0" destOrd="0" parTransId="{AFBAEC81-D7C6-4594-B9CD-FF767BE6B3DA}" sibTransId="{6F65F587-E624-4E86-B88F-087FDC03A388}"/>
    <dgm:cxn modelId="{A5A052E2-F029-46DC-999F-3EB448502574}" srcId="{B6F26574-20A9-445F-A638-15844A40019E}" destId="{3013F1E0-0D66-4151-A516-1E0968DF0397}" srcOrd="3" destOrd="0" parTransId="{F9339D53-2413-4120-9BC1-4AAC10301E12}" sibTransId="{6E930BEF-D8D2-4B76-825D-E9520A48665E}"/>
    <dgm:cxn modelId="{B91874E3-CFDA-4683-A085-207D3937C0F8}" type="presOf" srcId="{91D40E05-6CAE-4E96-ACE8-45819B6C707D}" destId="{2607F581-D995-4A2C-9ACA-B29F49B2F837}" srcOrd="1" destOrd="0" presId="urn:microsoft.com/office/officeart/2005/8/layout/orgChart1"/>
    <dgm:cxn modelId="{B7E10FE4-D719-43BF-A9F9-B6C575E4EB30}" srcId="{A8BAC4AB-1358-4FA8-9510-9DB0B52BB687}" destId="{31F31C1D-0E88-4144-A6EB-3170952D1603}" srcOrd="2" destOrd="0" parTransId="{FB89BCE0-FDCD-4D4F-92B0-1E6769938D22}" sibTransId="{97D7614D-AA3E-49C6-B889-9A2F3D07A932}"/>
    <dgm:cxn modelId="{2C5193E4-8A75-4545-92B3-C406664A5E44}" type="presOf" srcId="{FB89BCE0-FDCD-4D4F-92B0-1E6769938D22}" destId="{34A9862C-7A60-44DC-85BB-6FED9292E295}" srcOrd="0" destOrd="0" presId="urn:microsoft.com/office/officeart/2005/8/layout/orgChart1"/>
    <dgm:cxn modelId="{93731EEE-5CDA-4EE6-A762-CD601F8EAC08}" type="presOf" srcId="{71DBD09B-E734-4710-9FF9-0EB50C8E1738}" destId="{06C83D0D-4DCD-4510-9D82-8FED4AE38F3B}" srcOrd="1" destOrd="0" presId="urn:microsoft.com/office/officeart/2005/8/layout/orgChart1"/>
    <dgm:cxn modelId="{2F4BD3F1-4547-4430-86B4-3AC50C62D67E}" type="presOf" srcId="{AA1D3B6B-41EC-44CA-B67A-C84AE1BA8B95}" destId="{539D9424-578C-4C83-8509-1C1CFB47F236}" srcOrd="1" destOrd="0" presId="urn:microsoft.com/office/officeart/2005/8/layout/orgChart1"/>
    <dgm:cxn modelId="{5E471CF3-F237-4DC2-9B37-09C6DB310CA1}" srcId="{BC1ED8AE-E7ED-4C30-AEB7-1D346FB5220D}" destId="{F4C29AB5-389E-4C01-9977-D64B914B5AC3}" srcOrd="0" destOrd="0" parTransId="{08A8257B-7923-4FBF-8C46-0414B9D7D290}" sibTransId="{3FBF74F1-0600-4CDB-A9CB-3B42A2310280}"/>
    <dgm:cxn modelId="{263133F5-8821-4EE1-804B-2A52F237BCFE}" srcId="{BC1ED8AE-E7ED-4C30-AEB7-1D346FB5220D}" destId="{A8BAC4AB-1358-4FA8-9510-9DB0B52BB687}" srcOrd="1" destOrd="0" parTransId="{39AE00B7-F43E-4D90-AB37-844989F49ACB}" sibTransId="{8F7DB95D-FA43-4295-90C1-5BDFADCE531C}"/>
    <dgm:cxn modelId="{2B909F17-D74F-4152-8371-EF11DB9178E7}" type="presParOf" srcId="{97229CA9-48B4-44B0-9AF9-05FA38977C9B}" destId="{BE639B88-0048-471E-9037-7FA8C55BBA0F}" srcOrd="0" destOrd="0" presId="urn:microsoft.com/office/officeart/2005/8/layout/orgChart1"/>
    <dgm:cxn modelId="{7A4C6E6E-90AC-4762-8351-176F68072114}" type="presParOf" srcId="{BE639B88-0048-471E-9037-7FA8C55BBA0F}" destId="{0BD0AF48-D333-4158-A0BE-C46B80164C8B}" srcOrd="0" destOrd="0" presId="urn:microsoft.com/office/officeart/2005/8/layout/orgChart1"/>
    <dgm:cxn modelId="{E9E5CE4C-62D6-46BA-B270-DF20A8BAFAAE}" type="presParOf" srcId="{0BD0AF48-D333-4158-A0BE-C46B80164C8B}" destId="{5BCA5010-1E6D-4A12-8FA3-D3FC71F6EC08}" srcOrd="0" destOrd="0" presId="urn:microsoft.com/office/officeart/2005/8/layout/orgChart1"/>
    <dgm:cxn modelId="{E44DDE50-7A33-4335-8AE7-164A2C36B817}" type="presParOf" srcId="{0BD0AF48-D333-4158-A0BE-C46B80164C8B}" destId="{B3E84F76-D36C-4B82-AB7C-A3D22C3D8B19}" srcOrd="1" destOrd="0" presId="urn:microsoft.com/office/officeart/2005/8/layout/orgChart1"/>
    <dgm:cxn modelId="{25D77008-356D-4424-A76A-BF120C13A978}" type="presParOf" srcId="{BE639B88-0048-471E-9037-7FA8C55BBA0F}" destId="{353E0864-A4DE-4308-92EF-0C3172C8A3F9}" srcOrd="1" destOrd="0" presId="urn:microsoft.com/office/officeart/2005/8/layout/orgChart1"/>
    <dgm:cxn modelId="{1EBCE23E-543A-435A-AE8C-030B139CFAE6}" type="presParOf" srcId="{353E0864-A4DE-4308-92EF-0C3172C8A3F9}" destId="{7977CADC-14EE-449C-825B-4A35A8765EDF}" srcOrd="0" destOrd="0" presId="urn:microsoft.com/office/officeart/2005/8/layout/orgChart1"/>
    <dgm:cxn modelId="{6AFD9089-607B-4DEB-82A0-3F73A580747E}" type="presParOf" srcId="{353E0864-A4DE-4308-92EF-0C3172C8A3F9}" destId="{2F23A018-C5AB-4EB8-98E7-33CCF880AD77}" srcOrd="1" destOrd="0" presId="urn:microsoft.com/office/officeart/2005/8/layout/orgChart1"/>
    <dgm:cxn modelId="{09EEEDBD-B725-421D-A296-CD6E2EA5137D}" type="presParOf" srcId="{2F23A018-C5AB-4EB8-98E7-33CCF880AD77}" destId="{0450EB56-623B-40D4-9FCC-9FFFC8183782}" srcOrd="0" destOrd="0" presId="urn:microsoft.com/office/officeart/2005/8/layout/orgChart1"/>
    <dgm:cxn modelId="{023197EA-2881-4D82-84AE-4D7A22D663C4}" type="presParOf" srcId="{0450EB56-623B-40D4-9FCC-9FFFC8183782}" destId="{4944986B-089E-4841-B130-730F10C3C98A}" srcOrd="0" destOrd="0" presId="urn:microsoft.com/office/officeart/2005/8/layout/orgChart1"/>
    <dgm:cxn modelId="{7792370A-7C6D-42E8-A2A0-A89673444BE0}" type="presParOf" srcId="{0450EB56-623B-40D4-9FCC-9FFFC8183782}" destId="{0E057788-45E5-4260-977F-C105E3DAE951}" srcOrd="1" destOrd="0" presId="urn:microsoft.com/office/officeart/2005/8/layout/orgChart1"/>
    <dgm:cxn modelId="{F6AADBCE-E513-448B-A637-CAA10D78F30F}" type="presParOf" srcId="{2F23A018-C5AB-4EB8-98E7-33CCF880AD77}" destId="{1F8A95E2-C9F3-477A-8966-06DD3A72B65E}" srcOrd="1" destOrd="0" presId="urn:microsoft.com/office/officeart/2005/8/layout/orgChart1"/>
    <dgm:cxn modelId="{D66ED2F0-4E83-43C9-AC10-5421C062D2E6}" type="presParOf" srcId="{1F8A95E2-C9F3-477A-8966-06DD3A72B65E}" destId="{1FF46812-5D15-4599-851C-8250CB9D03DA}" srcOrd="0" destOrd="0" presId="urn:microsoft.com/office/officeart/2005/8/layout/orgChart1"/>
    <dgm:cxn modelId="{73E2173C-0A18-40FA-8CD9-3DC285B57325}" type="presParOf" srcId="{1F8A95E2-C9F3-477A-8966-06DD3A72B65E}" destId="{43BBDA74-4D8C-4EB7-8EAE-E86166C9263A}" srcOrd="1" destOrd="0" presId="urn:microsoft.com/office/officeart/2005/8/layout/orgChart1"/>
    <dgm:cxn modelId="{586B9F51-56FC-4D41-95F3-2A9D60AE9266}" type="presParOf" srcId="{43BBDA74-4D8C-4EB7-8EAE-E86166C9263A}" destId="{364E1388-5377-426B-B4E9-7D4131CEA501}" srcOrd="0" destOrd="0" presId="urn:microsoft.com/office/officeart/2005/8/layout/orgChart1"/>
    <dgm:cxn modelId="{0AD6C123-A4A5-4CCD-934F-3A3A5FA9DAE7}" type="presParOf" srcId="{364E1388-5377-426B-B4E9-7D4131CEA501}" destId="{162AFEF0-763B-43E0-AB8B-771CD0AFBC20}" srcOrd="0" destOrd="0" presId="urn:microsoft.com/office/officeart/2005/8/layout/orgChart1"/>
    <dgm:cxn modelId="{37AB3B9B-BE76-4756-8953-52AACCF4CB2B}" type="presParOf" srcId="{364E1388-5377-426B-B4E9-7D4131CEA501}" destId="{539D9424-578C-4C83-8509-1C1CFB47F236}" srcOrd="1" destOrd="0" presId="urn:microsoft.com/office/officeart/2005/8/layout/orgChart1"/>
    <dgm:cxn modelId="{AF2B06C9-86A0-4E67-87A1-56E48B995E42}" type="presParOf" srcId="{43BBDA74-4D8C-4EB7-8EAE-E86166C9263A}" destId="{21EB1A8B-7966-440E-A75C-C16436EF2D20}" srcOrd="1" destOrd="0" presId="urn:microsoft.com/office/officeart/2005/8/layout/orgChart1"/>
    <dgm:cxn modelId="{76CF2CD8-E356-4323-A403-9296145F4AEE}" type="presParOf" srcId="{43BBDA74-4D8C-4EB7-8EAE-E86166C9263A}" destId="{B02A107C-62FF-41D3-B673-E1A5E1762298}" srcOrd="2" destOrd="0" presId="urn:microsoft.com/office/officeart/2005/8/layout/orgChart1"/>
    <dgm:cxn modelId="{C3E63192-D286-46C0-B349-B0179060764A}" type="presParOf" srcId="{1F8A95E2-C9F3-477A-8966-06DD3A72B65E}" destId="{B35B0448-C018-446C-A79D-C1F148752C4E}" srcOrd="2" destOrd="0" presId="urn:microsoft.com/office/officeart/2005/8/layout/orgChart1"/>
    <dgm:cxn modelId="{BA78E3EA-FC47-4CD0-9C61-CC3F1529007E}" type="presParOf" srcId="{1F8A95E2-C9F3-477A-8966-06DD3A72B65E}" destId="{FA3A0A7C-9608-4046-8B7B-418A42E2A280}" srcOrd="3" destOrd="0" presId="urn:microsoft.com/office/officeart/2005/8/layout/orgChart1"/>
    <dgm:cxn modelId="{836EB330-1A71-4F0C-BF09-C31989EA0F0D}" type="presParOf" srcId="{FA3A0A7C-9608-4046-8B7B-418A42E2A280}" destId="{C9D1D1A8-26C0-42C0-A5BC-CB08F6D3D97A}" srcOrd="0" destOrd="0" presId="urn:microsoft.com/office/officeart/2005/8/layout/orgChart1"/>
    <dgm:cxn modelId="{6D96D9D7-BF21-4946-9DF8-D81503F9295F}" type="presParOf" srcId="{C9D1D1A8-26C0-42C0-A5BC-CB08F6D3D97A}" destId="{8D3B1263-E9B6-48DC-A8D7-6364C1E7D0C3}" srcOrd="0" destOrd="0" presId="urn:microsoft.com/office/officeart/2005/8/layout/orgChart1"/>
    <dgm:cxn modelId="{8FA3BDA5-8996-43FC-A8C6-E9909806E4F0}" type="presParOf" srcId="{C9D1D1A8-26C0-42C0-A5BC-CB08F6D3D97A}" destId="{6B521E70-6607-4EB9-AFC5-A6038818ABE5}" srcOrd="1" destOrd="0" presId="urn:microsoft.com/office/officeart/2005/8/layout/orgChart1"/>
    <dgm:cxn modelId="{287A3E86-3331-499B-8858-49C0BCDC73E3}" type="presParOf" srcId="{FA3A0A7C-9608-4046-8B7B-418A42E2A280}" destId="{32B27F58-D3C1-4910-9BAF-93DD45E07B7C}" srcOrd="1" destOrd="0" presId="urn:microsoft.com/office/officeart/2005/8/layout/orgChart1"/>
    <dgm:cxn modelId="{2926A44D-4835-47C6-B70C-EC20363B6F3B}" type="presParOf" srcId="{FA3A0A7C-9608-4046-8B7B-418A42E2A280}" destId="{D18515B1-15C6-42D0-9932-A74BF6FE92FA}" srcOrd="2" destOrd="0" presId="urn:microsoft.com/office/officeart/2005/8/layout/orgChart1"/>
    <dgm:cxn modelId="{13B78C94-BB12-4976-A8DF-B7A0BBAC744F}" type="presParOf" srcId="{1F8A95E2-C9F3-477A-8966-06DD3A72B65E}" destId="{34A9862C-7A60-44DC-85BB-6FED9292E295}" srcOrd="4" destOrd="0" presId="urn:microsoft.com/office/officeart/2005/8/layout/orgChart1"/>
    <dgm:cxn modelId="{79668D02-422A-424F-83F4-9F4CD07DAB8D}" type="presParOf" srcId="{1F8A95E2-C9F3-477A-8966-06DD3A72B65E}" destId="{2F917831-D1A9-4779-8440-7D43F1511CCF}" srcOrd="5" destOrd="0" presId="urn:microsoft.com/office/officeart/2005/8/layout/orgChart1"/>
    <dgm:cxn modelId="{9708A0E3-4837-4A1B-B12F-7BEC8CD95096}" type="presParOf" srcId="{2F917831-D1A9-4779-8440-7D43F1511CCF}" destId="{22B3960A-6D92-4DAC-B994-E81787D7F7BC}" srcOrd="0" destOrd="0" presId="urn:microsoft.com/office/officeart/2005/8/layout/orgChart1"/>
    <dgm:cxn modelId="{A0E63EBE-C41F-40AE-BE31-2AD68B90D748}" type="presParOf" srcId="{22B3960A-6D92-4DAC-B994-E81787D7F7BC}" destId="{655A02DF-5A03-44DC-B306-06AE0A3FE30B}" srcOrd="0" destOrd="0" presId="urn:microsoft.com/office/officeart/2005/8/layout/orgChart1"/>
    <dgm:cxn modelId="{AE5A5A3B-FFB8-4093-9C75-07D63775E457}" type="presParOf" srcId="{22B3960A-6D92-4DAC-B994-E81787D7F7BC}" destId="{2BAD6313-4943-420E-A234-653604EFCDDB}" srcOrd="1" destOrd="0" presId="urn:microsoft.com/office/officeart/2005/8/layout/orgChart1"/>
    <dgm:cxn modelId="{4142DDB4-1539-4ACB-B5DF-C3630C159B7B}" type="presParOf" srcId="{2F917831-D1A9-4779-8440-7D43F1511CCF}" destId="{B1E8A1AE-FB13-4579-8A2C-51BFE49899FF}" srcOrd="1" destOrd="0" presId="urn:microsoft.com/office/officeart/2005/8/layout/orgChart1"/>
    <dgm:cxn modelId="{2D84EAE9-8955-4ACD-8E0F-8BD17338C229}" type="presParOf" srcId="{2F917831-D1A9-4779-8440-7D43F1511CCF}" destId="{288C3970-D8C6-4AA3-8E8A-4DF0E1540F30}" srcOrd="2" destOrd="0" presId="urn:microsoft.com/office/officeart/2005/8/layout/orgChart1"/>
    <dgm:cxn modelId="{A2AE496C-C7DF-427D-BC00-FBD2B6474B10}" type="presParOf" srcId="{1F8A95E2-C9F3-477A-8966-06DD3A72B65E}" destId="{9A2C5837-71BC-4BA5-B1C7-F1F6CAA65855}" srcOrd="6" destOrd="0" presId="urn:microsoft.com/office/officeart/2005/8/layout/orgChart1"/>
    <dgm:cxn modelId="{0B3B2004-D8B4-4B12-85DE-14906B9FE6D2}" type="presParOf" srcId="{1F8A95E2-C9F3-477A-8966-06DD3A72B65E}" destId="{C9806AD9-B0EB-43B4-BF17-20BE70B0A2DA}" srcOrd="7" destOrd="0" presId="urn:microsoft.com/office/officeart/2005/8/layout/orgChart1"/>
    <dgm:cxn modelId="{4D5EED5F-BA99-4005-8950-A335D8BD6613}" type="presParOf" srcId="{C9806AD9-B0EB-43B4-BF17-20BE70B0A2DA}" destId="{896BA328-C10C-465B-AB1C-861613256DCC}" srcOrd="0" destOrd="0" presId="urn:microsoft.com/office/officeart/2005/8/layout/orgChart1"/>
    <dgm:cxn modelId="{746307C8-E7C2-4774-B707-7A93195C6B42}" type="presParOf" srcId="{896BA328-C10C-465B-AB1C-861613256DCC}" destId="{4A6ECBA0-24FC-4872-A1AA-C59DD5A364EB}" srcOrd="0" destOrd="0" presId="urn:microsoft.com/office/officeart/2005/8/layout/orgChart1"/>
    <dgm:cxn modelId="{12E3FE5B-93D5-434E-933F-EC6D755302D7}" type="presParOf" srcId="{896BA328-C10C-465B-AB1C-861613256DCC}" destId="{E64F9729-1FEC-4484-8C00-FD6BFE2F05E3}" srcOrd="1" destOrd="0" presId="urn:microsoft.com/office/officeart/2005/8/layout/orgChart1"/>
    <dgm:cxn modelId="{A86C5D79-0922-44C1-924E-F9E74EDC50ED}" type="presParOf" srcId="{C9806AD9-B0EB-43B4-BF17-20BE70B0A2DA}" destId="{ED108A53-D70C-42C7-9750-BEFC9533304C}" srcOrd="1" destOrd="0" presId="urn:microsoft.com/office/officeart/2005/8/layout/orgChart1"/>
    <dgm:cxn modelId="{DC31C17E-1646-41CD-9F89-432C7FFF561C}" type="presParOf" srcId="{C9806AD9-B0EB-43B4-BF17-20BE70B0A2DA}" destId="{F3BC92D3-DB61-4221-8794-755BCA18D731}" srcOrd="2" destOrd="0" presId="urn:microsoft.com/office/officeart/2005/8/layout/orgChart1"/>
    <dgm:cxn modelId="{CDEF777B-40A2-4A24-A758-AB457BF8329D}" type="presParOf" srcId="{2F23A018-C5AB-4EB8-98E7-33CCF880AD77}" destId="{D000E3D0-365C-41DA-B997-5C52A74D2776}" srcOrd="2" destOrd="0" presId="urn:microsoft.com/office/officeart/2005/8/layout/orgChart1"/>
    <dgm:cxn modelId="{0CE8909D-BC4A-4EDA-8321-019A66214409}" type="presParOf" srcId="{353E0864-A4DE-4308-92EF-0C3172C8A3F9}" destId="{39CE8B9E-D271-4763-AF31-97648F388A3E}" srcOrd="2" destOrd="0" presId="urn:microsoft.com/office/officeart/2005/8/layout/orgChart1"/>
    <dgm:cxn modelId="{499F4C3D-EAE4-43AC-B164-B01F38B6D04A}" type="presParOf" srcId="{353E0864-A4DE-4308-92EF-0C3172C8A3F9}" destId="{5CEDB465-A757-4E14-9230-35F3F8B789EF}" srcOrd="3" destOrd="0" presId="urn:microsoft.com/office/officeart/2005/8/layout/orgChart1"/>
    <dgm:cxn modelId="{D577F343-31D6-405D-8E84-426C28D0472F}" type="presParOf" srcId="{5CEDB465-A757-4E14-9230-35F3F8B789EF}" destId="{2255094D-E105-4D56-94DC-7905E8A7D5FB}" srcOrd="0" destOrd="0" presId="urn:microsoft.com/office/officeart/2005/8/layout/orgChart1"/>
    <dgm:cxn modelId="{6BE1B01D-55F5-4860-9A75-348F1E9252A6}" type="presParOf" srcId="{2255094D-E105-4D56-94DC-7905E8A7D5FB}" destId="{7C40D155-CB4D-4DE5-A77C-7F51FFE901F9}" srcOrd="0" destOrd="0" presId="urn:microsoft.com/office/officeart/2005/8/layout/orgChart1"/>
    <dgm:cxn modelId="{405478C0-7D3C-4297-9426-F522B0A05B08}" type="presParOf" srcId="{2255094D-E105-4D56-94DC-7905E8A7D5FB}" destId="{B69E3974-DFFF-4C2E-AE4B-CB6C3D22AED8}" srcOrd="1" destOrd="0" presId="urn:microsoft.com/office/officeart/2005/8/layout/orgChart1"/>
    <dgm:cxn modelId="{F3F59BCB-FB59-492A-8ACA-2D0E449060FE}" type="presParOf" srcId="{5CEDB465-A757-4E14-9230-35F3F8B789EF}" destId="{B017D8E7-26B3-48DC-8AB0-6B46356142A7}" srcOrd="1" destOrd="0" presId="urn:microsoft.com/office/officeart/2005/8/layout/orgChart1"/>
    <dgm:cxn modelId="{273ECE59-6366-4853-9331-0151A0EF16B4}" type="presParOf" srcId="{B017D8E7-26B3-48DC-8AB0-6B46356142A7}" destId="{CE68943C-D9DC-4D50-B8D8-4A633701FC8B}" srcOrd="0" destOrd="0" presId="urn:microsoft.com/office/officeart/2005/8/layout/orgChart1"/>
    <dgm:cxn modelId="{37E659AC-2BFB-4935-910B-FA0B9A55E2C9}" type="presParOf" srcId="{B017D8E7-26B3-48DC-8AB0-6B46356142A7}" destId="{9C85D7C2-8118-4020-B14E-E7C414935C08}" srcOrd="1" destOrd="0" presId="urn:microsoft.com/office/officeart/2005/8/layout/orgChart1"/>
    <dgm:cxn modelId="{99CA4FB0-51A0-42EE-A803-F1B726A287E2}" type="presParOf" srcId="{9C85D7C2-8118-4020-B14E-E7C414935C08}" destId="{9152AA7F-DF3C-4CE9-8B5A-09461F397DCC}" srcOrd="0" destOrd="0" presId="urn:microsoft.com/office/officeart/2005/8/layout/orgChart1"/>
    <dgm:cxn modelId="{C3CFB8CC-92BC-4523-A650-CBF87B434036}" type="presParOf" srcId="{9152AA7F-DF3C-4CE9-8B5A-09461F397DCC}" destId="{622DFF6D-1EBF-4AFB-92DE-DB11B7AB2307}" srcOrd="0" destOrd="0" presId="urn:microsoft.com/office/officeart/2005/8/layout/orgChart1"/>
    <dgm:cxn modelId="{DBA358B9-01EA-4C85-B0BC-96F50BFE21BC}" type="presParOf" srcId="{9152AA7F-DF3C-4CE9-8B5A-09461F397DCC}" destId="{6A714AB8-611C-4F95-81D6-52235129BEAA}" srcOrd="1" destOrd="0" presId="urn:microsoft.com/office/officeart/2005/8/layout/orgChart1"/>
    <dgm:cxn modelId="{8D4DB235-6716-44EE-A070-83B4D27D1284}" type="presParOf" srcId="{9C85D7C2-8118-4020-B14E-E7C414935C08}" destId="{948AD2E1-93CC-42D3-AF80-049F179F1B46}" srcOrd="1" destOrd="0" presId="urn:microsoft.com/office/officeart/2005/8/layout/orgChart1"/>
    <dgm:cxn modelId="{0C2E7523-A89C-4789-83B8-9FDBFF54C0C8}" type="presParOf" srcId="{9C85D7C2-8118-4020-B14E-E7C414935C08}" destId="{47740BE1-31A6-4BEF-866C-597956A7EEF3}" srcOrd="2" destOrd="0" presId="urn:microsoft.com/office/officeart/2005/8/layout/orgChart1"/>
    <dgm:cxn modelId="{93C2C21D-608B-485A-A9DD-870FD2291ED7}" type="presParOf" srcId="{B017D8E7-26B3-48DC-8AB0-6B46356142A7}" destId="{75ECA3BA-FB1B-43E0-A06C-6AE54AB82AAC}" srcOrd="2" destOrd="0" presId="urn:microsoft.com/office/officeart/2005/8/layout/orgChart1"/>
    <dgm:cxn modelId="{7E620CD4-C64F-411B-85DF-2429120A0ECA}" type="presParOf" srcId="{B017D8E7-26B3-48DC-8AB0-6B46356142A7}" destId="{F08A360A-4C7C-475D-9703-6A3BE9E12ECF}" srcOrd="3" destOrd="0" presId="urn:microsoft.com/office/officeart/2005/8/layout/orgChart1"/>
    <dgm:cxn modelId="{95F08814-DC3B-480A-A195-4D6291B48CCE}" type="presParOf" srcId="{F08A360A-4C7C-475D-9703-6A3BE9E12ECF}" destId="{EB4B3FAE-7DA9-4C8E-AEAA-144599C7D21E}" srcOrd="0" destOrd="0" presId="urn:microsoft.com/office/officeart/2005/8/layout/orgChart1"/>
    <dgm:cxn modelId="{93F0C207-65A1-4030-BE3F-96B6A557FFF8}" type="presParOf" srcId="{EB4B3FAE-7DA9-4C8E-AEAA-144599C7D21E}" destId="{89438D77-39F9-43DA-806A-4D6A59BB8E4C}" srcOrd="0" destOrd="0" presId="urn:microsoft.com/office/officeart/2005/8/layout/orgChart1"/>
    <dgm:cxn modelId="{56EC7767-7FED-44B9-8C25-F7B9C6E486A2}" type="presParOf" srcId="{EB4B3FAE-7DA9-4C8E-AEAA-144599C7D21E}" destId="{8EF132AD-409C-45B5-9F28-ECF536CC248C}" srcOrd="1" destOrd="0" presId="urn:microsoft.com/office/officeart/2005/8/layout/orgChart1"/>
    <dgm:cxn modelId="{34B051E7-42A8-4AE1-B087-FB2F6B649425}" type="presParOf" srcId="{F08A360A-4C7C-475D-9703-6A3BE9E12ECF}" destId="{CF3712C6-0F12-4B5D-9110-18C755441CC4}" srcOrd="1" destOrd="0" presId="urn:microsoft.com/office/officeart/2005/8/layout/orgChart1"/>
    <dgm:cxn modelId="{136DE537-958B-4765-88E1-D3C45691AB7B}" type="presParOf" srcId="{F08A360A-4C7C-475D-9703-6A3BE9E12ECF}" destId="{64A55A99-C2A6-4102-9392-A2272CF392D6}" srcOrd="2" destOrd="0" presId="urn:microsoft.com/office/officeart/2005/8/layout/orgChart1"/>
    <dgm:cxn modelId="{99908C44-D9AF-483E-B13B-DA196AD53891}" type="presParOf" srcId="{B017D8E7-26B3-48DC-8AB0-6B46356142A7}" destId="{0A2C61CF-B840-497A-93E0-FB8333501E3D}" srcOrd="4" destOrd="0" presId="urn:microsoft.com/office/officeart/2005/8/layout/orgChart1"/>
    <dgm:cxn modelId="{BA01538A-CBE9-4EE4-9E33-CDCBDB645004}" type="presParOf" srcId="{B017D8E7-26B3-48DC-8AB0-6B46356142A7}" destId="{01D2924C-BB3B-4F18-ACE8-3F683517F0C6}" srcOrd="5" destOrd="0" presId="urn:microsoft.com/office/officeart/2005/8/layout/orgChart1"/>
    <dgm:cxn modelId="{D15F787A-FDDB-4D6C-B28B-C890CEA38BAA}" type="presParOf" srcId="{01D2924C-BB3B-4F18-ACE8-3F683517F0C6}" destId="{41293D73-CAC2-46D9-ABCE-D22360EF1B96}" srcOrd="0" destOrd="0" presId="urn:microsoft.com/office/officeart/2005/8/layout/orgChart1"/>
    <dgm:cxn modelId="{AD9F3094-581B-4303-B902-8CFD73A0205A}" type="presParOf" srcId="{41293D73-CAC2-46D9-ABCE-D22360EF1B96}" destId="{04DC394B-62A6-4187-8BA6-0E727F180A76}" srcOrd="0" destOrd="0" presId="urn:microsoft.com/office/officeart/2005/8/layout/orgChart1"/>
    <dgm:cxn modelId="{B559474F-127E-45A8-969B-ED269A3CF941}" type="presParOf" srcId="{41293D73-CAC2-46D9-ABCE-D22360EF1B96}" destId="{06C83D0D-4DCD-4510-9D82-8FED4AE38F3B}" srcOrd="1" destOrd="0" presId="urn:microsoft.com/office/officeart/2005/8/layout/orgChart1"/>
    <dgm:cxn modelId="{CA793D21-60B2-451E-8B7A-5B1E0264A785}" type="presParOf" srcId="{01D2924C-BB3B-4F18-ACE8-3F683517F0C6}" destId="{20E77D67-3866-4112-80A2-455951C2AC7E}" srcOrd="1" destOrd="0" presId="urn:microsoft.com/office/officeart/2005/8/layout/orgChart1"/>
    <dgm:cxn modelId="{2C0E02DF-2B0E-472C-BA67-75FC5D39161B}" type="presParOf" srcId="{01D2924C-BB3B-4F18-ACE8-3F683517F0C6}" destId="{16A40AE6-0387-4DF1-92AD-1759C1F518A0}" srcOrd="2" destOrd="0" presId="urn:microsoft.com/office/officeart/2005/8/layout/orgChart1"/>
    <dgm:cxn modelId="{9DBCF6AC-4B6D-4C6B-BF46-052CA33F708A}" type="presParOf" srcId="{B017D8E7-26B3-48DC-8AB0-6B46356142A7}" destId="{35403DD4-9CC4-47BC-81E2-7525C7F9BC68}" srcOrd="6" destOrd="0" presId="urn:microsoft.com/office/officeart/2005/8/layout/orgChart1"/>
    <dgm:cxn modelId="{B29DDED6-D6C9-482D-B6AE-D99DEED36188}" type="presParOf" srcId="{B017D8E7-26B3-48DC-8AB0-6B46356142A7}" destId="{898A4384-FC4B-4CA7-88EA-D7DF18BC745B}" srcOrd="7" destOrd="0" presId="urn:microsoft.com/office/officeart/2005/8/layout/orgChart1"/>
    <dgm:cxn modelId="{FD280B0B-A459-412C-8DA9-6A1CF63D85B8}" type="presParOf" srcId="{898A4384-FC4B-4CA7-88EA-D7DF18BC745B}" destId="{B828F3D0-3DAC-4823-8E8E-F0E01D16498D}" srcOrd="0" destOrd="0" presId="urn:microsoft.com/office/officeart/2005/8/layout/orgChart1"/>
    <dgm:cxn modelId="{8247EA2F-CC58-44B5-BD37-0C40E82915BF}" type="presParOf" srcId="{B828F3D0-3DAC-4823-8E8E-F0E01D16498D}" destId="{D5B61D3B-E090-4B50-8983-4AB4B91968BC}" srcOrd="0" destOrd="0" presId="urn:microsoft.com/office/officeart/2005/8/layout/orgChart1"/>
    <dgm:cxn modelId="{1DCB40C8-F964-4E8C-9E5A-81FB81B33EF5}" type="presParOf" srcId="{B828F3D0-3DAC-4823-8E8E-F0E01D16498D}" destId="{33ADE7B6-40B1-4C08-B6C2-F3D90442DA82}" srcOrd="1" destOrd="0" presId="urn:microsoft.com/office/officeart/2005/8/layout/orgChart1"/>
    <dgm:cxn modelId="{E8409BBD-21C1-4B92-8E27-973BF4014EEB}" type="presParOf" srcId="{898A4384-FC4B-4CA7-88EA-D7DF18BC745B}" destId="{F2818588-4F39-4A75-A9EE-2647C38A321C}" srcOrd="1" destOrd="0" presId="urn:microsoft.com/office/officeart/2005/8/layout/orgChart1"/>
    <dgm:cxn modelId="{58C987DC-BC75-4176-B3DE-25F056009183}" type="presParOf" srcId="{898A4384-FC4B-4CA7-88EA-D7DF18BC745B}" destId="{1F97FA29-A336-4524-A707-D6DBEB8D60BF}" srcOrd="2" destOrd="0" presId="urn:microsoft.com/office/officeart/2005/8/layout/orgChart1"/>
    <dgm:cxn modelId="{FD0D9D85-1052-4CC2-998C-03D0891F0290}" type="presParOf" srcId="{B017D8E7-26B3-48DC-8AB0-6B46356142A7}" destId="{FB4A0A58-2780-4DF4-BCC3-3D5BA73C79F4}" srcOrd="8" destOrd="0" presId="urn:microsoft.com/office/officeart/2005/8/layout/orgChart1"/>
    <dgm:cxn modelId="{B782857C-D1CC-40A6-9D6B-5D2835788728}" type="presParOf" srcId="{B017D8E7-26B3-48DC-8AB0-6B46356142A7}" destId="{C6B08424-73EF-4F80-849C-0728A8176772}" srcOrd="9" destOrd="0" presId="urn:microsoft.com/office/officeart/2005/8/layout/orgChart1"/>
    <dgm:cxn modelId="{0B5EA964-6772-4336-A59C-250819C5BF04}" type="presParOf" srcId="{C6B08424-73EF-4F80-849C-0728A8176772}" destId="{D1C1B3CC-E1E1-475F-A532-60B290757672}" srcOrd="0" destOrd="0" presId="urn:microsoft.com/office/officeart/2005/8/layout/orgChart1"/>
    <dgm:cxn modelId="{451AC4C6-5E56-4199-8E5B-86815E481BF7}" type="presParOf" srcId="{D1C1B3CC-E1E1-475F-A532-60B290757672}" destId="{73A1ACCF-B0FF-4E5F-90A3-DC50053F7487}" srcOrd="0" destOrd="0" presId="urn:microsoft.com/office/officeart/2005/8/layout/orgChart1"/>
    <dgm:cxn modelId="{62AC93EE-3111-4744-ACBE-7794E5070286}" type="presParOf" srcId="{D1C1B3CC-E1E1-475F-A532-60B290757672}" destId="{24A6C1D5-7019-4EF6-8635-B83B77BEAE2D}" srcOrd="1" destOrd="0" presId="urn:microsoft.com/office/officeart/2005/8/layout/orgChart1"/>
    <dgm:cxn modelId="{C1D28003-66ED-4766-AF95-66637776335F}" type="presParOf" srcId="{C6B08424-73EF-4F80-849C-0728A8176772}" destId="{4F50E83C-C8C5-4554-A5D4-D1F5C407C44D}" srcOrd="1" destOrd="0" presId="urn:microsoft.com/office/officeart/2005/8/layout/orgChart1"/>
    <dgm:cxn modelId="{23395D50-5339-4DF2-B794-D305C77CE8C9}" type="presParOf" srcId="{C6B08424-73EF-4F80-849C-0728A8176772}" destId="{58AEE399-460A-4364-B4BD-6F0C87C6273F}" srcOrd="2" destOrd="0" presId="urn:microsoft.com/office/officeart/2005/8/layout/orgChart1"/>
    <dgm:cxn modelId="{88B88C3E-685C-41B5-925B-D0CA283CD488}" type="presParOf" srcId="{5CEDB465-A757-4E14-9230-35F3F8B789EF}" destId="{14B3DCE9-4C5B-43F4-9F70-5B0D51771EA0}" srcOrd="2" destOrd="0" presId="urn:microsoft.com/office/officeart/2005/8/layout/orgChart1"/>
    <dgm:cxn modelId="{1059945B-669B-4FDC-B712-39459C1E6267}" type="presParOf" srcId="{353E0864-A4DE-4308-92EF-0C3172C8A3F9}" destId="{06A2A1D1-F689-4A86-81E0-271D93130CB4}" srcOrd="4" destOrd="0" presId="urn:microsoft.com/office/officeart/2005/8/layout/orgChart1"/>
    <dgm:cxn modelId="{20113829-811B-4922-AF09-31A5626E7077}" type="presParOf" srcId="{353E0864-A4DE-4308-92EF-0C3172C8A3F9}" destId="{D4646FA4-6244-4A74-91A7-7FEB518B0510}" srcOrd="5" destOrd="0" presId="urn:microsoft.com/office/officeart/2005/8/layout/orgChart1"/>
    <dgm:cxn modelId="{D15ECB78-2F0A-4946-91D0-CE9E0BC5636D}" type="presParOf" srcId="{D4646FA4-6244-4A74-91A7-7FEB518B0510}" destId="{AC3DFD52-2A30-4B75-B948-FE32E8A778EF}" srcOrd="0" destOrd="0" presId="urn:microsoft.com/office/officeart/2005/8/layout/orgChart1"/>
    <dgm:cxn modelId="{BF65CF89-1423-4B52-81CE-55254ECA99D9}" type="presParOf" srcId="{AC3DFD52-2A30-4B75-B948-FE32E8A778EF}" destId="{480C838E-946B-4BE9-9472-C93C6F045374}" srcOrd="0" destOrd="0" presId="urn:microsoft.com/office/officeart/2005/8/layout/orgChart1"/>
    <dgm:cxn modelId="{3B449A28-D9FC-4E90-A19F-983652CE6123}" type="presParOf" srcId="{AC3DFD52-2A30-4B75-B948-FE32E8A778EF}" destId="{C7BC1A0D-86A9-4CAB-8ADF-58CA2072FE43}" srcOrd="1" destOrd="0" presId="urn:microsoft.com/office/officeart/2005/8/layout/orgChart1"/>
    <dgm:cxn modelId="{7D83EB8E-2B4E-439C-B472-FAB0B5C21285}" type="presParOf" srcId="{D4646FA4-6244-4A74-91A7-7FEB518B0510}" destId="{9484CA0F-030D-48B6-ADF9-1993D9E206C4}" srcOrd="1" destOrd="0" presId="urn:microsoft.com/office/officeart/2005/8/layout/orgChart1"/>
    <dgm:cxn modelId="{039280AE-9724-4751-878E-9DE328459C0C}" type="presParOf" srcId="{9484CA0F-030D-48B6-ADF9-1993D9E206C4}" destId="{5E2D86FE-DE91-4E4E-8DE8-504D1AF4CC33}" srcOrd="0" destOrd="0" presId="urn:microsoft.com/office/officeart/2005/8/layout/orgChart1"/>
    <dgm:cxn modelId="{F6D3A5D5-46F3-4AEB-93BD-567634B87773}" type="presParOf" srcId="{9484CA0F-030D-48B6-ADF9-1993D9E206C4}" destId="{7D380117-20D9-44E0-9887-AC4F865E6105}" srcOrd="1" destOrd="0" presId="urn:microsoft.com/office/officeart/2005/8/layout/orgChart1"/>
    <dgm:cxn modelId="{538F552D-019C-4938-AF76-6F20F81E64F0}" type="presParOf" srcId="{7D380117-20D9-44E0-9887-AC4F865E6105}" destId="{EA32E354-2EFC-4AD4-8A3D-8E1A25081222}" srcOrd="0" destOrd="0" presId="urn:microsoft.com/office/officeart/2005/8/layout/orgChart1"/>
    <dgm:cxn modelId="{528F862F-3EC5-4755-B146-5E1E80D1E2DD}" type="presParOf" srcId="{EA32E354-2EFC-4AD4-8A3D-8E1A25081222}" destId="{8771FE4D-3887-4FA7-B0AB-49D900E05A20}" srcOrd="0" destOrd="0" presId="urn:microsoft.com/office/officeart/2005/8/layout/orgChart1"/>
    <dgm:cxn modelId="{5B432B2B-6C6D-4D16-8388-1C63DFEEE8DA}" type="presParOf" srcId="{EA32E354-2EFC-4AD4-8A3D-8E1A25081222}" destId="{35EE442F-F826-4001-BEEA-A0689F69EA2A}" srcOrd="1" destOrd="0" presId="urn:microsoft.com/office/officeart/2005/8/layout/orgChart1"/>
    <dgm:cxn modelId="{BF55933C-1ED7-4FDD-868A-C77EE8BFBB7A}" type="presParOf" srcId="{7D380117-20D9-44E0-9887-AC4F865E6105}" destId="{E4CC55E1-719D-433A-A2AE-A7DA610B2432}" srcOrd="1" destOrd="0" presId="urn:microsoft.com/office/officeart/2005/8/layout/orgChart1"/>
    <dgm:cxn modelId="{8DED0C9D-E7A1-4530-9226-C14380E3B417}" type="presParOf" srcId="{7D380117-20D9-44E0-9887-AC4F865E6105}" destId="{8BE2FE26-7085-4353-A34B-73FC2F92D0ED}" srcOrd="2" destOrd="0" presId="urn:microsoft.com/office/officeart/2005/8/layout/orgChart1"/>
    <dgm:cxn modelId="{FF846082-5FF3-4296-970F-BC98A93873B9}" type="presParOf" srcId="{9484CA0F-030D-48B6-ADF9-1993D9E206C4}" destId="{4070CB6C-104E-4F8D-BB54-9D8FF006AFAE}" srcOrd="2" destOrd="0" presId="urn:microsoft.com/office/officeart/2005/8/layout/orgChart1"/>
    <dgm:cxn modelId="{6C410324-9B92-4422-95BD-93D7398001F1}" type="presParOf" srcId="{9484CA0F-030D-48B6-ADF9-1993D9E206C4}" destId="{E1309D60-71C9-45A0-822F-25F74501119F}" srcOrd="3" destOrd="0" presId="urn:microsoft.com/office/officeart/2005/8/layout/orgChart1"/>
    <dgm:cxn modelId="{EA9B0C72-0955-44A0-B9E9-40E4CF3C8BD8}" type="presParOf" srcId="{E1309D60-71C9-45A0-822F-25F74501119F}" destId="{A2A9A497-3F47-4954-832F-6D895893E19D}" srcOrd="0" destOrd="0" presId="urn:microsoft.com/office/officeart/2005/8/layout/orgChart1"/>
    <dgm:cxn modelId="{662C730F-FFA1-4E19-A22F-0D6BB304CFEE}" type="presParOf" srcId="{A2A9A497-3F47-4954-832F-6D895893E19D}" destId="{FDFB98C4-53DF-4D54-B87E-3720AEACD38B}" srcOrd="0" destOrd="0" presId="urn:microsoft.com/office/officeart/2005/8/layout/orgChart1"/>
    <dgm:cxn modelId="{A9101D64-970D-4332-84DC-467D3D838C34}" type="presParOf" srcId="{A2A9A497-3F47-4954-832F-6D895893E19D}" destId="{B274D7DF-F183-44DD-8230-50A0D215AE29}" srcOrd="1" destOrd="0" presId="urn:microsoft.com/office/officeart/2005/8/layout/orgChart1"/>
    <dgm:cxn modelId="{1EC8E051-881E-4284-B2FB-3A10A8C180B7}" type="presParOf" srcId="{E1309D60-71C9-45A0-822F-25F74501119F}" destId="{8A77073E-BEB6-466D-B0DA-F673167B7DA1}" srcOrd="1" destOrd="0" presId="urn:microsoft.com/office/officeart/2005/8/layout/orgChart1"/>
    <dgm:cxn modelId="{0B4C8C60-7428-4D97-B7E8-E52FCCD22856}" type="presParOf" srcId="{E1309D60-71C9-45A0-822F-25F74501119F}" destId="{BA3C4071-98AC-4FC1-9775-8F624823D0B9}" srcOrd="2" destOrd="0" presId="urn:microsoft.com/office/officeart/2005/8/layout/orgChart1"/>
    <dgm:cxn modelId="{E964EA23-A8D0-47C7-AD01-EB8A1E1FA1BB}" type="presParOf" srcId="{9484CA0F-030D-48B6-ADF9-1993D9E206C4}" destId="{72281C99-72D4-42FD-A7F3-E159EA5D96F0}" srcOrd="4" destOrd="0" presId="urn:microsoft.com/office/officeart/2005/8/layout/orgChart1"/>
    <dgm:cxn modelId="{41D18904-AC9C-46F0-8A91-B5D58288986C}" type="presParOf" srcId="{9484CA0F-030D-48B6-ADF9-1993D9E206C4}" destId="{A9AD5E06-5DF8-46D9-80C5-3C5CD3CE754D}" srcOrd="5" destOrd="0" presId="urn:microsoft.com/office/officeart/2005/8/layout/orgChart1"/>
    <dgm:cxn modelId="{A3891697-24DC-420E-9835-4B39226A184E}" type="presParOf" srcId="{A9AD5E06-5DF8-46D9-80C5-3C5CD3CE754D}" destId="{D1DFDB63-32C2-4A1F-A2BA-9F76E38F1FC6}" srcOrd="0" destOrd="0" presId="urn:microsoft.com/office/officeart/2005/8/layout/orgChart1"/>
    <dgm:cxn modelId="{587B4D72-D147-4053-A98C-DD0E7ECE626E}" type="presParOf" srcId="{D1DFDB63-32C2-4A1F-A2BA-9F76E38F1FC6}" destId="{481802F3-3C6F-488F-9A16-3A2CF25898F4}" srcOrd="0" destOrd="0" presId="urn:microsoft.com/office/officeart/2005/8/layout/orgChart1"/>
    <dgm:cxn modelId="{8F63BFE4-DDE6-435A-95FC-C1AEF95C945A}" type="presParOf" srcId="{D1DFDB63-32C2-4A1F-A2BA-9F76E38F1FC6}" destId="{EC6B9EC8-ACCD-4CC8-A4AB-F1C65C390A29}" srcOrd="1" destOrd="0" presId="urn:microsoft.com/office/officeart/2005/8/layout/orgChart1"/>
    <dgm:cxn modelId="{3038CA5E-94B0-4F0F-9332-21074BF0BB48}" type="presParOf" srcId="{A9AD5E06-5DF8-46D9-80C5-3C5CD3CE754D}" destId="{4FC646A9-4ED5-442A-96DC-937B73AFCA38}" srcOrd="1" destOrd="0" presId="urn:microsoft.com/office/officeart/2005/8/layout/orgChart1"/>
    <dgm:cxn modelId="{52DFF5BA-1591-4AC5-89C0-9F903AAB3005}" type="presParOf" srcId="{A9AD5E06-5DF8-46D9-80C5-3C5CD3CE754D}" destId="{21915547-3D6B-4A09-9F8E-2264810949F7}" srcOrd="2" destOrd="0" presId="urn:microsoft.com/office/officeart/2005/8/layout/orgChart1"/>
    <dgm:cxn modelId="{0C88CD5F-DFA4-4F9D-8143-F565CB67E647}" type="presParOf" srcId="{9484CA0F-030D-48B6-ADF9-1993D9E206C4}" destId="{33BA8320-8C15-47FC-A62D-94E0BE518E56}" srcOrd="6" destOrd="0" presId="urn:microsoft.com/office/officeart/2005/8/layout/orgChart1"/>
    <dgm:cxn modelId="{94E04D09-6697-40A7-825F-A386E1428EFE}" type="presParOf" srcId="{9484CA0F-030D-48B6-ADF9-1993D9E206C4}" destId="{2800E67D-0D60-4CB8-83D2-802ED59C9246}" srcOrd="7" destOrd="0" presId="urn:microsoft.com/office/officeart/2005/8/layout/orgChart1"/>
    <dgm:cxn modelId="{7A76C959-BE1B-4A0E-A2AA-7A1A25C82400}" type="presParOf" srcId="{2800E67D-0D60-4CB8-83D2-802ED59C9246}" destId="{FE7E9EA1-3901-4ADA-9DAD-8608C6451E7A}" srcOrd="0" destOrd="0" presId="urn:microsoft.com/office/officeart/2005/8/layout/orgChart1"/>
    <dgm:cxn modelId="{57B8AA4C-B5BD-45FA-8A13-B153A5AB1DE3}" type="presParOf" srcId="{FE7E9EA1-3901-4ADA-9DAD-8608C6451E7A}" destId="{92B43099-7E3A-4623-8351-2CD6F9E87EB9}" srcOrd="0" destOrd="0" presId="urn:microsoft.com/office/officeart/2005/8/layout/orgChart1"/>
    <dgm:cxn modelId="{01266D1D-9609-490E-8F2E-DFEFF7FFDED1}" type="presParOf" srcId="{FE7E9EA1-3901-4ADA-9DAD-8608C6451E7A}" destId="{0F1E2B17-657D-4A68-A7DC-491669270461}" srcOrd="1" destOrd="0" presId="urn:microsoft.com/office/officeart/2005/8/layout/orgChart1"/>
    <dgm:cxn modelId="{C164E25D-A3E8-4A1B-8B88-FFDC0E7FB555}" type="presParOf" srcId="{2800E67D-0D60-4CB8-83D2-802ED59C9246}" destId="{D8815356-2228-4081-8C91-9B71B6472F8D}" srcOrd="1" destOrd="0" presId="urn:microsoft.com/office/officeart/2005/8/layout/orgChart1"/>
    <dgm:cxn modelId="{0E5B6F2A-9698-4C3D-BE45-BBD49942A16E}" type="presParOf" srcId="{2800E67D-0D60-4CB8-83D2-802ED59C9246}" destId="{94A021CA-5801-43FC-97AF-6629CD4EDC59}" srcOrd="2" destOrd="0" presId="urn:microsoft.com/office/officeart/2005/8/layout/orgChart1"/>
    <dgm:cxn modelId="{E1F5CB3C-C0F1-4430-AE26-7F16B9F8F54E}" type="presParOf" srcId="{D4646FA4-6244-4A74-91A7-7FEB518B0510}" destId="{6D018211-F327-4314-845D-DA141CB53A7D}" srcOrd="2" destOrd="0" presId="urn:microsoft.com/office/officeart/2005/8/layout/orgChart1"/>
    <dgm:cxn modelId="{096F63E6-9EA5-4C67-A4A7-A1754DE8AF5A}" type="presParOf" srcId="{353E0864-A4DE-4308-92EF-0C3172C8A3F9}" destId="{5DA8873B-E39C-41C7-9A8B-707F898F8F1D}" srcOrd="6" destOrd="0" presId="urn:microsoft.com/office/officeart/2005/8/layout/orgChart1"/>
    <dgm:cxn modelId="{26FAE6CB-D321-4F01-959F-3C77BB11DD61}" type="presParOf" srcId="{353E0864-A4DE-4308-92EF-0C3172C8A3F9}" destId="{A7C67548-1709-4348-AA80-C8E6B0629141}" srcOrd="7" destOrd="0" presId="urn:microsoft.com/office/officeart/2005/8/layout/orgChart1"/>
    <dgm:cxn modelId="{A238A0BF-435A-4DD3-9D3B-A4D3266D46F6}" type="presParOf" srcId="{A7C67548-1709-4348-AA80-C8E6B0629141}" destId="{3EFDAB70-6A56-4FAE-90E2-1135F93C28F5}" srcOrd="0" destOrd="0" presId="urn:microsoft.com/office/officeart/2005/8/layout/orgChart1"/>
    <dgm:cxn modelId="{8932B14E-4EF0-48D8-BAB5-C6A629C91DA6}" type="presParOf" srcId="{3EFDAB70-6A56-4FAE-90E2-1135F93C28F5}" destId="{3C6D1178-995D-4073-97C1-7EF59102729C}" srcOrd="0" destOrd="0" presId="urn:microsoft.com/office/officeart/2005/8/layout/orgChart1"/>
    <dgm:cxn modelId="{8667D91C-F731-42A1-9222-4DCEABED6893}" type="presParOf" srcId="{3EFDAB70-6A56-4FAE-90E2-1135F93C28F5}" destId="{DFB7144C-74B7-444D-8890-B7E02B7746DC}" srcOrd="1" destOrd="0" presId="urn:microsoft.com/office/officeart/2005/8/layout/orgChart1"/>
    <dgm:cxn modelId="{1A0FA6FE-7EBE-45B8-9C9A-C260BAC5BDC5}" type="presParOf" srcId="{A7C67548-1709-4348-AA80-C8E6B0629141}" destId="{EEF195E0-DF82-4054-BD76-6A48B41BD32E}" srcOrd="1" destOrd="0" presId="urn:microsoft.com/office/officeart/2005/8/layout/orgChart1"/>
    <dgm:cxn modelId="{F90DAAC4-BD4E-461D-B275-1D6615D773B2}" type="presParOf" srcId="{EEF195E0-DF82-4054-BD76-6A48B41BD32E}" destId="{3C0CD2E8-0AAA-4FBC-A2F2-3DADC9D7B38D}" srcOrd="0" destOrd="0" presId="urn:microsoft.com/office/officeart/2005/8/layout/orgChart1"/>
    <dgm:cxn modelId="{9987F542-3194-4521-91D3-24A5F730D7B5}" type="presParOf" srcId="{EEF195E0-DF82-4054-BD76-6A48B41BD32E}" destId="{BEE35382-F796-4014-A500-8FD447ED4A84}" srcOrd="1" destOrd="0" presId="urn:microsoft.com/office/officeart/2005/8/layout/orgChart1"/>
    <dgm:cxn modelId="{1C8A06E3-07C4-4038-8C66-0CA432BDDB05}" type="presParOf" srcId="{BEE35382-F796-4014-A500-8FD447ED4A84}" destId="{AEEA8599-56AC-4464-A91F-63811B269257}" srcOrd="0" destOrd="0" presId="urn:microsoft.com/office/officeart/2005/8/layout/orgChart1"/>
    <dgm:cxn modelId="{61E68161-3CFA-4B84-A1C2-859DA9AAA8A4}" type="presParOf" srcId="{AEEA8599-56AC-4464-A91F-63811B269257}" destId="{1B6EB5E3-6BD4-4CF3-B0EA-3125F2006FBB}" srcOrd="0" destOrd="0" presId="urn:microsoft.com/office/officeart/2005/8/layout/orgChart1"/>
    <dgm:cxn modelId="{BECFC95D-059D-44D4-B61B-5036891F4D1C}" type="presParOf" srcId="{AEEA8599-56AC-4464-A91F-63811B269257}" destId="{2365DE4E-59D9-4300-BDB9-04C6C6E21606}" srcOrd="1" destOrd="0" presId="urn:microsoft.com/office/officeart/2005/8/layout/orgChart1"/>
    <dgm:cxn modelId="{106D9FE0-DD3F-4DF5-A441-B7B33232BB4D}" type="presParOf" srcId="{BEE35382-F796-4014-A500-8FD447ED4A84}" destId="{77561B56-3BAC-41DC-875D-E4194AA02E0F}" srcOrd="1" destOrd="0" presId="urn:microsoft.com/office/officeart/2005/8/layout/orgChart1"/>
    <dgm:cxn modelId="{22C294C3-F229-4AED-932F-5E43CF93FA4E}" type="presParOf" srcId="{BEE35382-F796-4014-A500-8FD447ED4A84}" destId="{D27B51D9-933B-4E81-AB0D-69D0C484C614}" srcOrd="2" destOrd="0" presId="urn:microsoft.com/office/officeart/2005/8/layout/orgChart1"/>
    <dgm:cxn modelId="{4BA2C4B3-0A52-45F3-9151-9BCA9A981EE8}" type="presParOf" srcId="{EEF195E0-DF82-4054-BD76-6A48B41BD32E}" destId="{C904FDCE-48A6-4C17-BB1E-AAF085CD017D}" srcOrd="2" destOrd="0" presId="urn:microsoft.com/office/officeart/2005/8/layout/orgChart1"/>
    <dgm:cxn modelId="{F87EB5CC-0E81-4226-9799-97169954E10C}" type="presParOf" srcId="{EEF195E0-DF82-4054-BD76-6A48B41BD32E}" destId="{06BA03F3-6DEA-4132-B5A2-F0A85BDB85B7}" srcOrd="3" destOrd="0" presId="urn:microsoft.com/office/officeart/2005/8/layout/orgChart1"/>
    <dgm:cxn modelId="{66FDE79A-49A9-4D09-9A5E-D847F71B5FD5}" type="presParOf" srcId="{06BA03F3-6DEA-4132-B5A2-F0A85BDB85B7}" destId="{028C724E-96D5-483C-A7C1-FF064959C684}" srcOrd="0" destOrd="0" presId="urn:microsoft.com/office/officeart/2005/8/layout/orgChart1"/>
    <dgm:cxn modelId="{E2CECEE2-DB1E-4557-8B8B-4AD1D0F49517}" type="presParOf" srcId="{028C724E-96D5-483C-A7C1-FF064959C684}" destId="{07B8CEB4-7907-462A-9ED7-C4B7E158FBB6}" srcOrd="0" destOrd="0" presId="urn:microsoft.com/office/officeart/2005/8/layout/orgChart1"/>
    <dgm:cxn modelId="{3439D598-55EE-4A9B-BABF-0119CA1845F5}" type="presParOf" srcId="{028C724E-96D5-483C-A7C1-FF064959C684}" destId="{8F6CAE22-EEDE-4DC7-AA67-35D3DF26F553}" srcOrd="1" destOrd="0" presId="urn:microsoft.com/office/officeart/2005/8/layout/orgChart1"/>
    <dgm:cxn modelId="{0C06F4D6-CF9E-4CD0-A1A1-AABED9AA0212}" type="presParOf" srcId="{06BA03F3-6DEA-4132-B5A2-F0A85BDB85B7}" destId="{DD42FF0F-E7ED-4D0D-900D-2C09234B8056}" srcOrd="1" destOrd="0" presId="urn:microsoft.com/office/officeart/2005/8/layout/orgChart1"/>
    <dgm:cxn modelId="{227E817A-4649-4B99-A120-2D074B611893}" type="presParOf" srcId="{06BA03F3-6DEA-4132-B5A2-F0A85BDB85B7}" destId="{049B1405-346B-49B7-A07F-58F4A45A555E}" srcOrd="2" destOrd="0" presId="urn:microsoft.com/office/officeart/2005/8/layout/orgChart1"/>
    <dgm:cxn modelId="{3EE886E4-1EC8-4099-8B35-54D025A115F8}" type="presParOf" srcId="{EEF195E0-DF82-4054-BD76-6A48B41BD32E}" destId="{B1095B38-CCCB-416C-9911-275A633B5F52}" srcOrd="4" destOrd="0" presId="urn:microsoft.com/office/officeart/2005/8/layout/orgChart1"/>
    <dgm:cxn modelId="{0CA4CF07-6736-4C37-A30C-CC38DD396588}" type="presParOf" srcId="{EEF195E0-DF82-4054-BD76-6A48B41BD32E}" destId="{23ED30FA-444F-45EE-ACE8-398774CB5908}" srcOrd="5" destOrd="0" presId="urn:microsoft.com/office/officeart/2005/8/layout/orgChart1"/>
    <dgm:cxn modelId="{C1172B95-D3DA-4946-BCEF-941D08A69C16}" type="presParOf" srcId="{23ED30FA-444F-45EE-ACE8-398774CB5908}" destId="{B2E883A6-7144-4F92-BB8D-C5F124A45BC7}" srcOrd="0" destOrd="0" presId="urn:microsoft.com/office/officeart/2005/8/layout/orgChart1"/>
    <dgm:cxn modelId="{393B21AF-A093-489C-92FA-BF9D3308210F}" type="presParOf" srcId="{B2E883A6-7144-4F92-BB8D-C5F124A45BC7}" destId="{EBFE6144-B035-4F62-88FA-FDA8B7448EB1}" srcOrd="0" destOrd="0" presId="urn:microsoft.com/office/officeart/2005/8/layout/orgChart1"/>
    <dgm:cxn modelId="{11D743EB-22D5-48AD-8F19-77C00300EA96}" type="presParOf" srcId="{B2E883A6-7144-4F92-BB8D-C5F124A45BC7}" destId="{685C2FFB-B6D4-4423-B132-3CF6D85F7781}" srcOrd="1" destOrd="0" presId="urn:microsoft.com/office/officeart/2005/8/layout/orgChart1"/>
    <dgm:cxn modelId="{BBD561DD-6FBD-4258-9E71-69E0AC99AB44}" type="presParOf" srcId="{23ED30FA-444F-45EE-ACE8-398774CB5908}" destId="{6AE921CB-5093-4B0A-A2EF-D6179D921EC7}" srcOrd="1" destOrd="0" presId="urn:microsoft.com/office/officeart/2005/8/layout/orgChart1"/>
    <dgm:cxn modelId="{8548385B-8F38-4816-B245-910F20075963}" type="presParOf" srcId="{23ED30FA-444F-45EE-ACE8-398774CB5908}" destId="{A97767BD-38BF-4FAC-8774-59B61916C15F}" srcOrd="2" destOrd="0" presId="urn:microsoft.com/office/officeart/2005/8/layout/orgChart1"/>
    <dgm:cxn modelId="{993EE8D0-5119-4A0D-B850-F43E61993309}" type="presParOf" srcId="{EEF195E0-DF82-4054-BD76-6A48B41BD32E}" destId="{60CD4DD7-41DB-43E8-918D-9169EF6AA4B1}" srcOrd="6" destOrd="0" presId="urn:microsoft.com/office/officeart/2005/8/layout/orgChart1"/>
    <dgm:cxn modelId="{76EDA27C-F5F5-4723-82CB-578FA8C3D7A2}" type="presParOf" srcId="{EEF195E0-DF82-4054-BD76-6A48B41BD32E}" destId="{03731291-ECF6-4C43-B318-3D5E749D3B6C}" srcOrd="7" destOrd="0" presId="urn:microsoft.com/office/officeart/2005/8/layout/orgChart1"/>
    <dgm:cxn modelId="{CE0D7F20-9FD6-455C-A1BB-33067112B289}" type="presParOf" srcId="{03731291-ECF6-4C43-B318-3D5E749D3B6C}" destId="{E1FF389A-984A-4E06-8518-81093695E162}" srcOrd="0" destOrd="0" presId="urn:microsoft.com/office/officeart/2005/8/layout/orgChart1"/>
    <dgm:cxn modelId="{9BBC5CFC-67DA-48B0-85FC-6D952963BDB9}" type="presParOf" srcId="{E1FF389A-984A-4E06-8518-81093695E162}" destId="{3789EB49-44B1-4C88-B865-73D7CB56575C}" srcOrd="0" destOrd="0" presId="urn:microsoft.com/office/officeart/2005/8/layout/orgChart1"/>
    <dgm:cxn modelId="{12BB0603-D288-49D8-A2DC-1B350074018C}" type="presParOf" srcId="{E1FF389A-984A-4E06-8518-81093695E162}" destId="{2607F581-D995-4A2C-9ACA-B29F49B2F837}" srcOrd="1" destOrd="0" presId="urn:microsoft.com/office/officeart/2005/8/layout/orgChart1"/>
    <dgm:cxn modelId="{83B93613-CA86-4B75-BCED-A5E0EF94F451}" type="presParOf" srcId="{03731291-ECF6-4C43-B318-3D5E749D3B6C}" destId="{31DEDA49-77A9-4372-89D1-75330BFF8E43}" srcOrd="1" destOrd="0" presId="urn:microsoft.com/office/officeart/2005/8/layout/orgChart1"/>
    <dgm:cxn modelId="{B3EACC3D-652E-41BC-9BCE-ED933F14680D}" type="presParOf" srcId="{03731291-ECF6-4C43-B318-3D5E749D3B6C}" destId="{C96034BE-172E-4D70-9C0F-BA877D440801}" srcOrd="2" destOrd="0" presId="urn:microsoft.com/office/officeart/2005/8/layout/orgChart1"/>
    <dgm:cxn modelId="{3465B3B6-D4DB-43AD-A40F-5EA1473984E4}" type="presParOf" srcId="{A7C67548-1709-4348-AA80-C8E6B0629141}" destId="{6147B1E1-CD13-41C5-9882-0B0340A19AFA}" srcOrd="2" destOrd="0" presId="urn:microsoft.com/office/officeart/2005/8/layout/orgChart1"/>
    <dgm:cxn modelId="{9B83FBDA-6411-4B27-A9FF-13241F7213EE}" type="presParOf" srcId="{BE639B88-0048-471E-9037-7FA8C55BBA0F}" destId="{AB1E6DBB-B318-4A4C-9852-DDEF59DC5844}" srcOrd="2" destOrd="0" presId="urn:microsoft.com/office/officeart/2005/8/layout/orgChart1"/>
    <dgm:cxn modelId="{92B2FCD2-DE60-4A09-90A6-A1061311CBDC}" type="presParOf" srcId="{AB1E6DBB-B318-4A4C-9852-DDEF59DC5844}" destId="{1C17C7DD-F34B-49F2-938C-BC71CB6BCB18}" srcOrd="0" destOrd="0" presId="urn:microsoft.com/office/officeart/2005/8/layout/orgChart1"/>
    <dgm:cxn modelId="{0F40C34A-4B2B-42AA-8F16-C9E33535F082}" type="presParOf" srcId="{AB1E6DBB-B318-4A4C-9852-DDEF59DC5844}" destId="{CFA21F94-AF6D-4DF1-A03A-3F55AC8429A0}" srcOrd="1" destOrd="0" presId="urn:microsoft.com/office/officeart/2005/8/layout/orgChart1"/>
    <dgm:cxn modelId="{FE54A7E8-9D75-4892-A0C5-ABC3393D5726}" type="presParOf" srcId="{CFA21F94-AF6D-4DF1-A03A-3F55AC8429A0}" destId="{9A295322-F1A0-4674-BAA7-80B013E8D23C}" srcOrd="0" destOrd="0" presId="urn:microsoft.com/office/officeart/2005/8/layout/orgChart1"/>
    <dgm:cxn modelId="{FC349B1D-F9E9-4A73-90B0-8E96803FA5D0}" type="presParOf" srcId="{9A295322-F1A0-4674-BAA7-80B013E8D23C}" destId="{1C2CFD28-7838-4A22-862E-64F6CB88E516}" srcOrd="0" destOrd="0" presId="urn:microsoft.com/office/officeart/2005/8/layout/orgChart1"/>
    <dgm:cxn modelId="{CA2F344C-0055-4C14-B350-9761EA95460F}" type="presParOf" srcId="{9A295322-F1A0-4674-BAA7-80B013E8D23C}" destId="{55D3F61A-8518-47F5-ACCC-EEEA67F492B4}" srcOrd="1" destOrd="0" presId="urn:microsoft.com/office/officeart/2005/8/layout/orgChart1"/>
    <dgm:cxn modelId="{6EBC7352-5CEB-4954-8CE0-123659320918}" type="presParOf" srcId="{CFA21F94-AF6D-4DF1-A03A-3F55AC8429A0}" destId="{4A23F1C6-19E4-463D-8527-0BE982EB7168}" srcOrd="1" destOrd="0" presId="urn:microsoft.com/office/officeart/2005/8/layout/orgChart1"/>
    <dgm:cxn modelId="{645E3D07-3B38-475A-B495-A9DE4D8C9862}" type="presParOf" srcId="{CFA21F94-AF6D-4DF1-A03A-3F55AC8429A0}" destId="{27C1855E-3636-41D1-8F94-2BC86558490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17C7DD-F34B-49F2-938C-BC71CB6BCB18}">
      <dsp:nvSpPr>
        <dsp:cNvPr id="0" name=""/>
        <dsp:cNvSpPr/>
      </dsp:nvSpPr>
      <dsp:spPr>
        <a:xfrm>
          <a:off x="4029784" y="1022316"/>
          <a:ext cx="1992676" cy="258262"/>
        </a:xfrm>
        <a:custGeom>
          <a:avLst/>
          <a:gdLst/>
          <a:ahLst/>
          <a:cxnLst/>
          <a:rect l="0" t="0" r="0" b="0"/>
          <a:pathLst>
            <a:path>
              <a:moveTo>
                <a:pt x="1992676" y="0"/>
              </a:moveTo>
              <a:lnTo>
                <a:pt x="1992676" y="258262"/>
              </a:lnTo>
              <a:lnTo>
                <a:pt x="0" y="258262"/>
              </a:lnTo>
            </a:path>
          </a:pathLst>
        </a:custGeom>
        <a:noFill/>
        <a:ln w="190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dsp:style>
    </dsp:sp>
    <dsp:sp modelId="{60CD4DD7-41DB-43E8-918D-9169EF6AA4B1}">
      <dsp:nvSpPr>
        <dsp:cNvPr id="0" name=""/>
        <dsp:cNvSpPr/>
      </dsp:nvSpPr>
      <dsp:spPr>
        <a:xfrm>
          <a:off x="10001394" y="2542774"/>
          <a:ext cx="380824" cy="32497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49767"/>
              </a:lnTo>
              <a:lnTo>
                <a:pt x="380824" y="324976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095B38-CCCB-416C-9911-275A633B5F52}">
      <dsp:nvSpPr>
        <dsp:cNvPr id="0" name=""/>
        <dsp:cNvSpPr/>
      </dsp:nvSpPr>
      <dsp:spPr>
        <a:xfrm>
          <a:off x="10001394" y="2542774"/>
          <a:ext cx="356716" cy="22665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6599"/>
              </a:lnTo>
              <a:lnTo>
                <a:pt x="356716" y="226659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04FDCE-48A6-4C17-BB1E-AAF085CD017D}">
      <dsp:nvSpPr>
        <dsp:cNvPr id="0" name=""/>
        <dsp:cNvSpPr/>
      </dsp:nvSpPr>
      <dsp:spPr>
        <a:xfrm>
          <a:off x="10001394" y="2542774"/>
          <a:ext cx="339952" cy="13866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86650"/>
              </a:lnTo>
              <a:lnTo>
                <a:pt x="339952" y="138665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0CD2E8-0AAA-4FBC-A2F2-3DADC9D7B38D}">
      <dsp:nvSpPr>
        <dsp:cNvPr id="0" name=""/>
        <dsp:cNvSpPr/>
      </dsp:nvSpPr>
      <dsp:spPr>
        <a:xfrm>
          <a:off x="10001394" y="2542774"/>
          <a:ext cx="329950" cy="4986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8655"/>
              </a:lnTo>
              <a:lnTo>
                <a:pt x="329950" y="498655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A8873B-E39C-41C7-9A8B-707F898F8F1D}">
      <dsp:nvSpPr>
        <dsp:cNvPr id="0" name=""/>
        <dsp:cNvSpPr/>
      </dsp:nvSpPr>
      <dsp:spPr>
        <a:xfrm>
          <a:off x="6022460" y="1022316"/>
          <a:ext cx="4380224" cy="10188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3506"/>
              </a:lnTo>
              <a:lnTo>
                <a:pt x="4380224" y="913506"/>
              </a:lnTo>
              <a:lnTo>
                <a:pt x="4380224" y="1018845"/>
              </a:lnTo>
            </a:path>
          </a:pathLst>
        </a:custGeom>
        <a:noFill/>
        <a:ln w="190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dsp:style>
    </dsp:sp>
    <dsp:sp modelId="{33BA8320-8C15-47FC-A62D-94E0BE518E56}">
      <dsp:nvSpPr>
        <dsp:cNvPr id="0" name=""/>
        <dsp:cNvSpPr/>
      </dsp:nvSpPr>
      <dsp:spPr>
        <a:xfrm>
          <a:off x="7200430" y="2534407"/>
          <a:ext cx="363619" cy="31309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30950"/>
              </a:lnTo>
              <a:lnTo>
                <a:pt x="363619" y="313095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281C99-72D4-42FD-A7F3-E159EA5D96F0}">
      <dsp:nvSpPr>
        <dsp:cNvPr id="0" name=""/>
        <dsp:cNvSpPr/>
      </dsp:nvSpPr>
      <dsp:spPr>
        <a:xfrm>
          <a:off x="7200430" y="2534407"/>
          <a:ext cx="362134" cy="20227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22710"/>
              </a:lnTo>
              <a:lnTo>
                <a:pt x="362134" y="202271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70CB6C-104E-4F8D-BB54-9D8FF006AFAE}">
      <dsp:nvSpPr>
        <dsp:cNvPr id="0" name=""/>
        <dsp:cNvSpPr/>
      </dsp:nvSpPr>
      <dsp:spPr>
        <a:xfrm>
          <a:off x="7200430" y="2534407"/>
          <a:ext cx="356516" cy="12030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3040"/>
              </a:lnTo>
              <a:lnTo>
                <a:pt x="356516" y="120304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2D86FE-DE91-4E4E-8DE8-504D1AF4CC33}">
      <dsp:nvSpPr>
        <dsp:cNvPr id="0" name=""/>
        <dsp:cNvSpPr/>
      </dsp:nvSpPr>
      <dsp:spPr>
        <a:xfrm>
          <a:off x="7200430" y="2534407"/>
          <a:ext cx="348510" cy="4851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5109"/>
              </a:lnTo>
              <a:lnTo>
                <a:pt x="348510" y="48510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A2A1D1-F689-4A86-81E0-271D93130CB4}">
      <dsp:nvSpPr>
        <dsp:cNvPr id="0" name=""/>
        <dsp:cNvSpPr/>
      </dsp:nvSpPr>
      <dsp:spPr>
        <a:xfrm>
          <a:off x="6022460" y="1022316"/>
          <a:ext cx="1579259" cy="10104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5139"/>
              </a:lnTo>
              <a:lnTo>
                <a:pt x="1579259" y="905139"/>
              </a:lnTo>
              <a:lnTo>
                <a:pt x="1579259" y="1010478"/>
              </a:lnTo>
            </a:path>
          </a:pathLst>
        </a:custGeom>
        <a:noFill/>
        <a:ln w="190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dsp:style>
    </dsp:sp>
    <dsp:sp modelId="{FB4A0A58-2780-4DF4-BCC3-3D5BA73C79F4}">
      <dsp:nvSpPr>
        <dsp:cNvPr id="0" name=""/>
        <dsp:cNvSpPr/>
      </dsp:nvSpPr>
      <dsp:spPr>
        <a:xfrm>
          <a:off x="4041825" y="2543070"/>
          <a:ext cx="327964" cy="34157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15711"/>
              </a:lnTo>
              <a:lnTo>
                <a:pt x="327964" y="3415711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403DD4-9CC4-47BC-81E2-7525C7F9BC68}">
      <dsp:nvSpPr>
        <dsp:cNvPr id="0" name=""/>
        <dsp:cNvSpPr/>
      </dsp:nvSpPr>
      <dsp:spPr>
        <a:xfrm>
          <a:off x="4041825" y="2543070"/>
          <a:ext cx="319577" cy="25321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32145"/>
              </a:lnTo>
              <a:lnTo>
                <a:pt x="319577" y="2532145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2C61CF-B840-497A-93E0-FB8333501E3D}">
      <dsp:nvSpPr>
        <dsp:cNvPr id="0" name=""/>
        <dsp:cNvSpPr/>
      </dsp:nvSpPr>
      <dsp:spPr>
        <a:xfrm>
          <a:off x="4041825" y="2543070"/>
          <a:ext cx="344116" cy="17749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4976"/>
              </a:lnTo>
              <a:lnTo>
                <a:pt x="344116" y="1774976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ECA3BA-FB1B-43E0-A06C-6AE54AB82AAC}">
      <dsp:nvSpPr>
        <dsp:cNvPr id="0" name=""/>
        <dsp:cNvSpPr/>
      </dsp:nvSpPr>
      <dsp:spPr>
        <a:xfrm>
          <a:off x="4041825" y="2543070"/>
          <a:ext cx="334535" cy="11403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40331"/>
              </a:lnTo>
              <a:lnTo>
                <a:pt x="334535" y="1140331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68943C-D9DC-4D50-B8D8-4A633701FC8B}">
      <dsp:nvSpPr>
        <dsp:cNvPr id="0" name=""/>
        <dsp:cNvSpPr/>
      </dsp:nvSpPr>
      <dsp:spPr>
        <a:xfrm>
          <a:off x="4041825" y="2543070"/>
          <a:ext cx="304097" cy="4626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2602"/>
              </a:lnTo>
              <a:lnTo>
                <a:pt x="304097" y="46260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CE8B9E-D271-4763-AF31-97648F388A3E}">
      <dsp:nvSpPr>
        <dsp:cNvPr id="0" name=""/>
        <dsp:cNvSpPr/>
      </dsp:nvSpPr>
      <dsp:spPr>
        <a:xfrm>
          <a:off x="4443115" y="1022316"/>
          <a:ext cx="1579344" cy="1019141"/>
        </a:xfrm>
        <a:custGeom>
          <a:avLst/>
          <a:gdLst/>
          <a:ahLst/>
          <a:cxnLst/>
          <a:rect l="0" t="0" r="0" b="0"/>
          <a:pathLst>
            <a:path>
              <a:moveTo>
                <a:pt x="1579344" y="0"/>
              </a:moveTo>
              <a:lnTo>
                <a:pt x="1579344" y="913802"/>
              </a:lnTo>
              <a:lnTo>
                <a:pt x="0" y="913802"/>
              </a:lnTo>
              <a:lnTo>
                <a:pt x="0" y="1019141"/>
              </a:lnTo>
            </a:path>
          </a:pathLst>
        </a:custGeom>
        <a:noFill/>
        <a:ln w="190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dsp:style>
    </dsp:sp>
    <dsp:sp modelId="{9A2C5837-71BC-4BA5-B1C7-F1F6CAA65855}">
      <dsp:nvSpPr>
        <dsp:cNvPr id="0" name=""/>
        <dsp:cNvSpPr/>
      </dsp:nvSpPr>
      <dsp:spPr>
        <a:xfrm>
          <a:off x="1292027" y="2534884"/>
          <a:ext cx="175621" cy="31207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20710"/>
              </a:lnTo>
              <a:lnTo>
                <a:pt x="175621" y="312071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A9862C-7A60-44DC-85BB-6FED9292E295}">
      <dsp:nvSpPr>
        <dsp:cNvPr id="0" name=""/>
        <dsp:cNvSpPr/>
      </dsp:nvSpPr>
      <dsp:spPr>
        <a:xfrm>
          <a:off x="1292027" y="2534884"/>
          <a:ext cx="166030" cy="20834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83420"/>
              </a:lnTo>
              <a:lnTo>
                <a:pt x="166030" y="20834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5B0448-C018-446C-A79D-C1F148752C4E}">
      <dsp:nvSpPr>
        <dsp:cNvPr id="0" name=""/>
        <dsp:cNvSpPr/>
      </dsp:nvSpPr>
      <dsp:spPr>
        <a:xfrm>
          <a:off x="1292027" y="2534884"/>
          <a:ext cx="173173" cy="11660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6088"/>
              </a:lnTo>
              <a:lnTo>
                <a:pt x="173173" y="1166088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F46812-5D15-4599-851C-8250CB9D03DA}">
      <dsp:nvSpPr>
        <dsp:cNvPr id="0" name=""/>
        <dsp:cNvSpPr/>
      </dsp:nvSpPr>
      <dsp:spPr>
        <a:xfrm>
          <a:off x="1292027" y="2534884"/>
          <a:ext cx="155145" cy="4537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3768"/>
              </a:lnTo>
              <a:lnTo>
                <a:pt x="155145" y="453768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77CADC-14EE-449C-825B-4A35A8765EDF}">
      <dsp:nvSpPr>
        <dsp:cNvPr id="0" name=""/>
        <dsp:cNvSpPr/>
      </dsp:nvSpPr>
      <dsp:spPr>
        <a:xfrm>
          <a:off x="1737692" y="1022316"/>
          <a:ext cx="4284767" cy="1010955"/>
        </a:xfrm>
        <a:custGeom>
          <a:avLst/>
          <a:gdLst/>
          <a:ahLst/>
          <a:cxnLst/>
          <a:rect l="0" t="0" r="0" b="0"/>
          <a:pathLst>
            <a:path>
              <a:moveTo>
                <a:pt x="4284767" y="0"/>
              </a:moveTo>
              <a:lnTo>
                <a:pt x="4284767" y="905616"/>
              </a:lnTo>
              <a:lnTo>
                <a:pt x="0" y="905616"/>
              </a:lnTo>
              <a:lnTo>
                <a:pt x="0" y="1010955"/>
              </a:lnTo>
            </a:path>
          </a:pathLst>
        </a:custGeom>
        <a:noFill/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dsp:style>
    </dsp:sp>
    <dsp:sp modelId="{5BCA5010-1E6D-4A12-8FA3-D3FC71F6EC08}">
      <dsp:nvSpPr>
        <dsp:cNvPr id="0" name=""/>
        <dsp:cNvSpPr/>
      </dsp:nvSpPr>
      <dsp:spPr>
        <a:xfrm>
          <a:off x="4543345" y="166555"/>
          <a:ext cx="2958230" cy="855761"/>
        </a:xfrm>
        <a:prstGeom prst="rect">
          <a:avLst/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What to consider if you want Advanced practitioners in your service </a:t>
          </a:r>
        </a:p>
      </dsp:txBody>
      <dsp:txXfrm>
        <a:off x="4543345" y="166555"/>
        <a:ext cx="2958230" cy="855761"/>
      </dsp:txXfrm>
    </dsp:sp>
    <dsp:sp modelId="{4944986B-089E-4841-B130-730F10C3C98A}">
      <dsp:nvSpPr>
        <dsp:cNvPr id="0" name=""/>
        <dsp:cNvSpPr/>
      </dsp:nvSpPr>
      <dsp:spPr>
        <a:xfrm>
          <a:off x="1180611" y="2033271"/>
          <a:ext cx="1114161" cy="501612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Business planning </a:t>
          </a:r>
        </a:p>
      </dsp:txBody>
      <dsp:txXfrm>
        <a:off x="1180611" y="2033271"/>
        <a:ext cx="1114161" cy="501612"/>
      </dsp:txXfrm>
    </dsp:sp>
    <dsp:sp modelId="{162AFEF0-763B-43E0-AB8B-771CD0AFBC20}">
      <dsp:nvSpPr>
        <dsp:cNvPr id="0" name=""/>
        <dsp:cNvSpPr/>
      </dsp:nvSpPr>
      <dsp:spPr>
        <a:xfrm>
          <a:off x="1447173" y="2704424"/>
          <a:ext cx="1433448" cy="5684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Are AP’s part of your business plans?</a:t>
          </a:r>
        </a:p>
      </dsp:txBody>
      <dsp:txXfrm>
        <a:off x="1447173" y="2704424"/>
        <a:ext cx="1433448" cy="568457"/>
      </dsp:txXfrm>
    </dsp:sp>
    <dsp:sp modelId="{8D3B1263-E9B6-48DC-A8D7-6364C1E7D0C3}">
      <dsp:nvSpPr>
        <dsp:cNvPr id="0" name=""/>
        <dsp:cNvSpPr/>
      </dsp:nvSpPr>
      <dsp:spPr>
        <a:xfrm>
          <a:off x="1465201" y="3450166"/>
          <a:ext cx="1403853" cy="5016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Which professional group do you need?</a:t>
          </a:r>
        </a:p>
      </dsp:txBody>
      <dsp:txXfrm>
        <a:off x="1465201" y="3450166"/>
        <a:ext cx="1403853" cy="501612"/>
      </dsp:txXfrm>
    </dsp:sp>
    <dsp:sp modelId="{655A02DF-5A03-44DC-B306-06AE0A3FE30B}">
      <dsp:nvSpPr>
        <dsp:cNvPr id="0" name=""/>
        <dsp:cNvSpPr/>
      </dsp:nvSpPr>
      <dsp:spPr>
        <a:xfrm>
          <a:off x="1458058" y="4180289"/>
          <a:ext cx="1665123" cy="8760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Does your service need AP’s or would enhanced/specialist practitioners meet your need?</a:t>
          </a:r>
        </a:p>
      </dsp:txBody>
      <dsp:txXfrm>
        <a:off x="1458058" y="4180289"/>
        <a:ext cx="1665123" cy="876031"/>
      </dsp:txXfrm>
    </dsp:sp>
    <dsp:sp modelId="{4A6ECBA0-24FC-4872-A1AA-C59DD5A364EB}">
      <dsp:nvSpPr>
        <dsp:cNvPr id="0" name=""/>
        <dsp:cNvSpPr/>
      </dsp:nvSpPr>
      <dsp:spPr>
        <a:xfrm>
          <a:off x="1467649" y="5188996"/>
          <a:ext cx="1675426" cy="9331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Consider how recruitment will align to the NHSE funding and HEI application timelines</a:t>
          </a:r>
        </a:p>
      </dsp:txBody>
      <dsp:txXfrm>
        <a:off x="1467649" y="5188996"/>
        <a:ext cx="1675426" cy="933195"/>
      </dsp:txXfrm>
    </dsp:sp>
    <dsp:sp modelId="{7C40D155-CB4D-4DE5-A77C-7F51FFE901F9}">
      <dsp:nvSpPr>
        <dsp:cNvPr id="0" name=""/>
        <dsp:cNvSpPr/>
      </dsp:nvSpPr>
      <dsp:spPr>
        <a:xfrm>
          <a:off x="3941502" y="2041457"/>
          <a:ext cx="1003225" cy="501612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Funding</a:t>
          </a:r>
          <a:r>
            <a:rPr lang="en-GB" sz="700" kern="1200" dirty="0"/>
            <a:t> </a:t>
          </a:r>
        </a:p>
      </dsp:txBody>
      <dsp:txXfrm>
        <a:off x="3941502" y="2041457"/>
        <a:ext cx="1003225" cy="501612"/>
      </dsp:txXfrm>
    </dsp:sp>
    <dsp:sp modelId="{622DFF6D-1EBF-4AFB-92DE-DB11B7AB2307}">
      <dsp:nvSpPr>
        <dsp:cNvPr id="0" name=""/>
        <dsp:cNvSpPr/>
      </dsp:nvSpPr>
      <dsp:spPr>
        <a:xfrm>
          <a:off x="4345923" y="2734711"/>
          <a:ext cx="1413113" cy="5419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solidFill>
                <a:schemeClr val="bg1"/>
              </a:solidFill>
            </a:rPr>
            <a:t>Funding available for Trainee band 7 posts?</a:t>
          </a:r>
        </a:p>
      </dsp:txBody>
      <dsp:txXfrm>
        <a:off x="4345923" y="2734711"/>
        <a:ext cx="1413113" cy="541922"/>
      </dsp:txXfrm>
    </dsp:sp>
    <dsp:sp modelId="{89438D77-39F9-43DA-806A-4D6A59BB8E4C}">
      <dsp:nvSpPr>
        <dsp:cNvPr id="0" name=""/>
        <dsp:cNvSpPr/>
      </dsp:nvSpPr>
      <dsp:spPr>
        <a:xfrm>
          <a:off x="4376360" y="3432595"/>
          <a:ext cx="1398024" cy="5016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solidFill>
                <a:schemeClr val="bg1"/>
              </a:solidFill>
            </a:rPr>
            <a:t>Funding available for Qualified 8a posts?</a:t>
          </a:r>
        </a:p>
      </dsp:txBody>
      <dsp:txXfrm>
        <a:off x="4376360" y="3432595"/>
        <a:ext cx="1398024" cy="501612"/>
      </dsp:txXfrm>
    </dsp:sp>
    <dsp:sp modelId="{04DC394B-62A6-4187-8BA6-0E727F180A76}">
      <dsp:nvSpPr>
        <dsp:cNvPr id="0" name=""/>
        <dsp:cNvSpPr/>
      </dsp:nvSpPr>
      <dsp:spPr>
        <a:xfrm>
          <a:off x="4385941" y="4067240"/>
          <a:ext cx="1415350" cy="5016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AP’s job planning to enable time to work across the four pillars </a:t>
          </a:r>
        </a:p>
      </dsp:txBody>
      <dsp:txXfrm>
        <a:off x="4385941" y="4067240"/>
        <a:ext cx="1415350" cy="501612"/>
      </dsp:txXfrm>
    </dsp:sp>
    <dsp:sp modelId="{D5B61D3B-E090-4B50-8983-4AB4B91968BC}">
      <dsp:nvSpPr>
        <dsp:cNvPr id="0" name=""/>
        <dsp:cNvSpPr/>
      </dsp:nvSpPr>
      <dsp:spPr>
        <a:xfrm>
          <a:off x="4361402" y="4767923"/>
          <a:ext cx="1734245" cy="6145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solidFill>
                <a:schemeClr val="bg1"/>
              </a:solidFill>
            </a:rPr>
            <a:t>Job planning agreed for clinical supervisor's time to support trainees </a:t>
          </a:r>
        </a:p>
      </dsp:txBody>
      <dsp:txXfrm>
        <a:off x="4361402" y="4767923"/>
        <a:ext cx="1734245" cy="614585"/>
      </dsp:txXfrm>
    </dsp:sp>
    <dsp:sp modelId="{73A1ACCF-B0FF-4E5F-90A3-DC50053F7487}">
      <dsp:nvSpPr>
        <dsp:cNvPr id="0" name=""/>
        <dsp:cNvSpPr/>
      </dsp:nvSpPr>
      <dsp:spPr>
        <a:xfrm>
          <a:off x="4369789" y="5549786"/>
          <a:ext cx="1775608" cy="8179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Funding for apprenticeship route to go through organisational AP lead each year in March</a:t>
          </a:r>
        </a:p>
      </dsp:txBody>
      <dsp:txXfrm>
        <a:off x="4369789" y="5549786"/>
        <a:ext cx="1775608" cy="817989"/>
      </dsp:txXfrm>
    </dsp:sp>
    <dsp:sp modelId="{480C838E-946B-4BE9-9472-C93C6F045374}">
      <dsp:nvSpPr>
        <dsp:cNvPr id="0" name=""/>
        <dsp:cNvSpPr/>
      </dsp:nvSpPr>
      <dsp:spPr>
        <a:xfrm>
          <a:off x="7100107" y="2032795"/>
          <a:ext cx="1003225" cy="501612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Supervision</a:t>
          </a:r>
          <a:r>
            <a:rPr lang="en-GB" sz="700" kern="1200" dirty="0"/>
            <a:t> </a:t>
          </a:r>
        </a:p>
      </dsp:txBody>
      <dsp:txXfrm>
        <a:off x="7100107" y="2032795"/>
        <a:ext cx="1003225" cy="501612"/>
      </dsp:txXfrm>
    </dsp:sp>
    <dsp:sp modelId="{8771FE4D-3887-4FA7-B0AB-49D900E05A20}">
      <dsp:nvSpPr>
        <dsp:cNvPr id="0" name=""/>
        <dsp:cNvSpPr/>
      </dsp:nvSpPr>
      <dsp:spPr>
        <a:xfrm>
          <a:off x="7548940" y="2768710"/>
          <a:ext cx="1231629" cy="5016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Clinical supervisor identified </a:t>
          </a:r>
        </a:p>
      </dsp:txBody>
      <dsp:txXfrm>
        <a:off x="7548940" y="2768710"/>
        <a:ext cx="1231629" cy="501612"/>
      </dsp:txXfrm>
    </dsp:sp>
    <dsp:sp modelId="{FDFB98C4-53DF-4D54-B87E-3720AEACD38B}">
      <dsp:nvSpPr>
        <dsp:cNvPr id="0" name=""/>
        <dsp:cNvSpPr/>
      </dsp:nvSpPr>
      <dsp:spPr>
        <a:xfrm>
          <a:off x="7556946" y="3432640"/>
          <a:ext cx="1269441" cy="6096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Line manager maybe different to clinical supervisor</a:t>
          </a:r>
        </a:p>
      </dsp:txBody>
      <dsp:txXfrm>
        <a:off x="7556946" y="3432640"/>
        <a:ext cx="1269441" cy="609614"/>
      </dsp:txXfrm>
    </dsp:sp>
    <dsp:sp modelId="{481802F3-3C6F-488F-9A16-3A2CF25898F4}">
      <dsp:nvSpPr>
        <dsp:cNvPr id="0" name=""/>
        <dsp:cNvSpPr/>
      </dsp:nvSpPr>
      <dsp:spPr>
        <a:xfrm>
          <a:off x="7562564" y="4181949"/>
          <a:ext cx="1330968" cy="7503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Time allocated for regular supervision both during and after training </a:t>
          </a:r>
        </a:p>
      </dsp:txBody>
      <dsp:txXfrm>
        <a:off x="7562564" y="4181949"/>
        <a:ext cx="1330968" cy="750337"/>
      </dsp:txXfrm>
    </dsp:sp>
    <dsp:sp modelId="{92B43099-7E3A-4623-8351-2CD6F9E87EB9}">
      <dsp:nvSpPr>
        <dsp:cNvPr id="0" name=""/>
        <dsp:cNvSpPr/>
      </dsp:nvSpPr>
      <dsp:spPr>
        <a:xfrm>
          <a:off x="7564049" y="5150137"/>
          <a:ext cx="1674583" cy="10304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May require a professional supervisor or AP supervisor depending on Clinical supervisors understanding of AP</a:t>
          </a:r>
        </a:p>
      </dsp:txBody>
      <dsp:txXfrm>
        <a:off x="7564049" y="5150137"/>
        <a:ext cx="1674583" cy="1030442"/>
      </dsp:txXfrm>
    </dsp:sp>
    <dsp:sp modelId="{3C6D1178-995D-4073-97C1-7EF59102729C}">
      <dsp:nvSpPr>
        <dsp:cNvPr id="0" name=""/>
        <dsp:cNvSpPr/>
      </dsp:nvSpPr>
      <dsp:spPr>
        <a:xfrm>
          <a:off x="9901072" y="2041161"/>
          <a:ext cx="1003225" cy="501612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Governance </a:t>
          </a:r>
        </a:p>
      </dsp:txBody>
      <dsp:txXfrm>
        <a:off x="9901072" y="2041161"/>
        <a:ext cx="1003225" cy="501612"/>
      </dsp:txXfrm>
    </dsp:sp>
    <dsp:sp modelId="{1B6EB5E3-6BD4-4CF3-B0EA-3125F2006FBB}">
      <dsp:nvSpPr>
        <dsp:cNvPr id="0" name=""/>
        <dsp:cNvSpPr/>
      </dsp:nvSpPr>
      <dsp:spPr>
        <a:xfrm>
          <a:off x="10331345" y="2723320"/>
          <a:ext cx="1463605" cy="6362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Discuss your plans with your organisational AP lead </a:t>
          </a:r>
        </a:p>
      </dsp:txBody>
      <dsp:txXfrm>
        <a:off x="10331345" y="2723320"/>
        <a:ext cx="1463605" cy="636220"/>
      </dsp:txXfrm>
    </dsp:sp>
    <dsp:sp modelId="{07B8CEB4-7907-462A-9ED7-C4B7E158FBB6}">
      <dsp:nvSpPr>
        <dsp:cNvPr id="0" name=""/>
        <dsp:cNvSpPr/>
      </dsp:nvSpPr>
      <dsp:spPr>
        <a:xfrm>
          <a:off x="10341347" y="3570142"/>
          <a:ext cx="1449379" cy="7185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Check your organisational maturity matrix to check your service aligns to it</a:t>
          </a:r>
        </a:p>
      </dsp:txBody>
      <dsp:txXfrm>
        <a:off x="10341347" y="3570142"/>
        <a:ext cx="1449379" cy="718565"/>
      </dsp:txXfrm>
    </dsp:sp>
    <dsp:sp modelId="{EBFE6144-B035-4F62-88FA-FDA8B7448EB1}">
      <dsp:nvSpPr>
        <dsp:cNvPr id="0" name=""/>
        <dsp:cNvSpPr/>
      </dsp:nvSpPr>
      <dsp:spPr>
        <a:xfrm>
          <a:off x="10358111" y="4450713"/>
          <a:ext cx="1480800" cy="7173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Are there royal college competencies available for the role?</a:t>
          </a:r>
        </a:p>
      </dsp:txBody>
      <dsp:txXfrm>
        <a:off x="10358111" y="4450713"/>
        <a:ext cx="1480800" cy="717321"/>
      </dsp:txXfrm>
    </dsp:sp>
    <dsp:sp modelId="{3789EB49-44B1-4C88-B865-73D7CB56575C}">
      <dsp:nvSpPr>
        <dsp:cNvPr id="0" name=""/>
        <dsp:cNvSpPr/>
      </dsp:nvSpPr>
      <dsp:spPr>
        <a:xfrm>
          <a:off x="10382219" y="5319983"/>
          <a:ext cx="1754460" cy="9451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What new or existing polices do you need i.e.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NMP, radiology requesting, extended clinical skills</a:t>
          </a:r>
        </a:p>
      </dsp:txBody>
      <dsp:txXfrm>
        <a:off x="10382219" y="5319983"/>
        <a:ext cx="1754460" cy="945118"/>
      </dsp:txXfrm>
    </dsp:sp>
    <dsp:sp modelId="{1C2CFD28-7838-4A22-862E-64F6CB88E516}">
      <dsp:nvSpPr>
        <dsp:cNvPr id="0" name=""/>
        <dsp:cNvSpPr/>
      </dsp:nvSpPr>
      <dsp:spPr>
        <a:xfrm>
          <a:off x="861568" y="836754"/>
          <a:ext cx="3168215" cy="887648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Each organisation should have an advanced practice lead who can support with implementing AP roles into services </a:t>
          </a:r>
        </a:p>
      </dsp:txBody>
      <dsp:txXfrm>
        <a:off x="861568" y="836754"/>
        <a:ext cx="3168215" cy="8876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22C5104-B160-49CA-BBEA-F89DC47F2E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A77B3F-59DC-4CD3-9EDD-457BB0F4ED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7AD89C-BB88-48A3-A1C9-D13CF625B286}" type="datetimeFigureOut">
              <a:rPr lang="en-US" smtClean="0"/>
              <a:t>10/18/2023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D14D80-1829-4047-8B70-CA13F85B2A6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9C54F4-FD5F-49B3-9277-2EBC1373BA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7205A-E1E8-4792-BFE4-BDA0088545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9826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D09F21-8F1F-4129-8AEA-7EF5D9ADF331}" type="datetimeFigureOut">
              <a:rPr lang="en-US" smtClean="0"/>
              <a:t>10/18/2023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2C31BA-67D8-413F-A5DD-028125073D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085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20DBFB-B27A-4152-B93B-E0544768A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10/18/2023</a:t>
            </a:fld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2609EE-8677-453E-B000-7C9D37C31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5346EE-7757-43D9-8F90-C5A66E3A8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0128637-293C-4F87-8D53-0BE4379C81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3337" y="310287"/>
            <a:ext cx="5238313" cy="853352"/>
          </a:xfrm>
        </p:spPr>
        <p:txBody>
          <a:bodyPr>
            <a:normAutofit/>
          </a:bodyPr>
          <a:lstStyle>
            <a:lvl1pPr>
              <a:defRPr sz="3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ABCAE7BC-9D1D-42BA-A132-117B58540C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3337" y="981076"/>
            <a:ext cx="3581400" cy="365126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3573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20DBFB-B27A-4152-B93B-E0544768A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10/18/2023</a:t>
            </a:fld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2609EE-8677-453E-B000-7C9D37C31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5346EE-7757-43D9-8F90-C5A66E3A8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0128637-293C-4F87-8D53-0BE4379C81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3337" y="310287"/>
            <a:ext cx="5238313" cy="853352"/>
          </a:xfrm>
        </p:spPr>
        <p:txBody>
          <a:bodyPr>
            <a:normAutofit/>
          </a:bodyPr>
          <a:lstStyle>
            <a:lvl1pPr>
              <a:defRPr sz="3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ABCAE7BC-9D1D-42BA-A132-117B58540C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3337" y="981076"/>
            <a:ext cx="3581400" cy="365126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001FCC3-C0B6-411C-97C8-DCB57E6D3D8E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42900" y="1470027"/>
            <a:ext cx="11487150" cy="4724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24513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2D4183-9737-47D0-A399-C54D7F7C4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E3A5CB-DFC3-4FD4-B13D-480B9D577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50C37A-64D2-409F-A58F-B4B1F1F349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29172-4BF7-429F-BA25-7E9D1A4215EE}" type="datetimeFigureOut">
              <a:rPr lang="en-US" noProof="0" smtClean="0"/>
              <a:t>10/18/2023</a:t>
            </a:fld>
            <a:endParaRPr lang="en-US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34EBE4-7608-464D-BFA2-97741404DA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BEC42-CA83-4077-8D77-E2514DA723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6761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90" r:id="rId1"/>
    <p:sldLayoutId id="214748479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47D1BA4D-0429-09CC-94C8-D73FDF2FE78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3906360"/>
              </p:ext>
            </p:extLst>
          </p:nvPr>
        </p:nvGraphicFramePr>
        <p:xfrm>
          <a:off x="-500543" y="151003"/>
          <a:ext cx="12692543" cy="67069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25269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9">
      <a:dk1>
        <a:srgbClr val="000000"/>
      </a:dk1>
      <a:lt1>
        <a:sysClr val="window" lastClr="FFFFFF"/>
      </a:lt1>
      <a:dk2>
        <a:srgbClr val="8439BD"/>
      </a:dk2>
      <a:lt2>
        <a:srgbClr val="FFFFFF"/>
      </a:lt2>
      <a:accent1>
        <a:srgbClr val="0EABB7"/>
      </a:accent1>
      <a:accent2>
        <a:srgbClr val="4868E5"/>
      </a:accent2>
      <a:accent3>
        <a:srgbClr val="20A472"/>
      </a:accent3>
      <a:accent4>
        <a:srgbClr val="B13DC8"/>
      </a:accent4>
      <a:accent5>
        <a:srgbClr val="172DA6"/>
      </a:accent5>
      <a:accent6>
        <a:srgbClr val="00B0F0"/>
      </a:accent6>
      <a:hlink>
        <a:srgbClr val="00B0F0"/>
      </a:hlink>
      <a:folHlink>
        <a:srgbClr val="B036B3"/>
      </a:folHlink>
    </a:clrScheme>
    <a:fontScheme name="Custom 26">
      <a:majorFont>
        <a:latin typeface="Speak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00283905_win32_fixed.potx" id="{263EE4D6-5775-4173-A5AC-FF62AB42E4D1}" vid="{3681A339-A89C-43E2-8FF0-66FCC7B8B1C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088303324553418317B9DC6E777B6D" ma:contentTypeVersion="18" ma:contentTypeDescription="Create a new document." ma:contentTypeScope="" ma:versionID="19e646ad5bec2325bec8b36ee602b941">
  <xsd:schema xmlns:xsd="http://www.w3.org/2001/XMLSchema" xmlns:xs="http://www.w3.org/2001/XMLSchema" xmlns:p="http://schemas.microsoft.com/office/2006/metadata/properties" xmlns:ns1="http://schemas.microsoft.com/sharepoint/v3" xmlns:ns2="1a64678e-943f-4610-a638-894971b35655" xmlns:ns3="42bccd80-12b1-4459-8862-4da1a2ee17c6" targetNamespace="http://schemas.microsoft.com/office/2006/metadata/properties" ma:root="true" ma:fieldsID="d4cf9077be899a0e80dc5b3afb7c9538" ns1:_="" ns2:_="" ns3:_="">
    <xsd:import namespace="http://schemas.microsoft.com/sharepoint/v3"/>
    <xsd:import namespace="1a64678e-943f-4610-a638-894971b35655"/>
    <xsd:import namespace="42bccd80-12b1-4459-8862-4da1a2ee17c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64678e-943f-4610-a638-894971b356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2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bccd80-12b1-4459-8862-4da1a2ee17c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cc10abfa-e83c-43dd-bb1a-66862324ab6e}" ma:internalName="TaxCatchAll" ma:showField="CatchAllData" ma:web="42bccd80-12b1-4459-8862-4da1a2ee17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42bccd80-12b1-4459-8862-4da1a2ee17c6" xsi:nil="true"/>
    <_ip_UnifiedCompliancePolicyProperties xmlns="http://schemas.microsoft.com/sharepoint/v3" xsi:nil="true"/>
    <lcf76f155ced4ddcb4097134ff3c332f xmlns="1a64678e-943f-4610-a638-894971b3565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3BB2C39-5DAF-4391-9CD6-0B0CCD499F6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E70B1F7-8A3A-4EF1-8EBF-91BA364052AA}"/>
</file>

<file path=customXml/itemProps3.xml><?xml version="1.0" encoding="utf-8"?>
<ds:datastoreItem xmlns:ds="http://schemas.openxmlformats.org/officeDocument/2006/customXml" ds:itemID="{8451A7F9-2F2D-4711-AA63-EE5E013D5464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42bccd80-12b1-4459-8862-4da1a2ee17c6"/>
    <ds:schemaRef ds:uri="1a64678e-943f-4610-a638-894971b35655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Minimal organization chart</Template>
  <TotalTime>421</TotalTime>
  <Words>326</Words>
  <Application>Microsoft Office PowerPoint</Application>
  <PresentationFormat>Widescreen</PresentationFormat>
  <Paragraphs>51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ACP development  </dc:title>
  <dc:creator>HOLTER, Fiona (EAST SUSSEX HEALTHCARE NHS TRUST)</dc:creator>
  <cp:lastModifiedBy>HOLTER, Fiona (EAST SUSSEX HEALTHCARE NHS TRUST)</cp:lastModifiedBy>
  <cp:revision>3</cp:revision>
  <dcterms:created xsi:type="dcterms:W3CDTF">2022-08-16T10:44:27Z</dcterms:created>
  <dcterms:modified xsi:type="dcterms:W3CDTF">2023-10-18T09:51:43Z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0x0101006F088303324553418317B9DC6E777B6D</vt:lpwstr>
  </property>
  <property fmtid="{D5CDD505-2E9C-101B-9397-08002B2CF9AE}" pid="3" name="MediaServiceImageTags">
    <vt:lpwstr/>
  </property>
</Properties>
</file>