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embeddedFontLs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slideMaster" Target="slideMasters/slideMaster2.xml"/><Relationship Id="rId19" Type="http://schemas.openxmlformats.org/officeDocument/2006/relationships/font" Target="fonts/Lato-boldItalic.fntdata"/><Relationship Id="rId6" Type="http://schemas.openxmlformats.org/officeDocument/2006/relationships/notesMaster" Target="notesMasters/notesMaster1.xml"/><Relationship Id="rId18" Type="http://schemas.openxmlformats.org/officeDocument/2006/relationships/font" Target="fonts/Lato-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g29d54251f72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0" name="Google Shape;140;g29d54251f72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9d54251f72_0_28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6" name="Google Shape;146;g29d54251f72_0_28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en-GB"/>
              <a:t>This slide provides an overview of the UK's research landscape and shows its importance. </a:t>
            </a:r>
            <a:endParaRPr/>
          </a:p>
          <a:p>
            <a:pPr indent="0" lvl="0" marL="0" rtl="0" algn="l">
              <a:lnSpc>
                <a:spcPct val="100000"/>
              </a:lnSpc>
              <a:spcBef>
                <a:spcPts val="0"/>
              </a:spcBef>
              <a:spcAft>
                <a:spcPts val="0"/>
              </a:spcAft>
              <a:buSzPts val="1100"/>
              <a:buNone/>
            </a:pPr>
            <a:r>
              <a:t/>
            </a:r>
            <a:endParaRPr/>
          </a:p>
          <a:p>
            <a:pPr indent="-171450" lvl="0" marL="171450" rtl="0" algn="l">
              <a:lnSpc>
                <a:spcPct val="100000"/>
              </a:lnSpc>
              <a:spcBef>
                <a:spcPts val="0"/>
              </a:spcBef>
              <a:spcAft>
                <a:spcPts val="0"/>
              </a:spcAft>
              <a:buClr>
                <a:schemeClr val="dk1"/>
              </a:buClr>
              <a:buSzPts val="1200"/>
              <a:buFont typeface="Arial"/>
              <a:buChar char="•"/>
            </a:pPr>
            <a:r>
              <a:rPr lang="en-GB"/>
              <a:t>The UK’s research</a:t>
            </a:r>
            <a:r>
              <a:rPr b="0" lang="en-GB"/>
              <a:t> landscape </a:t>
            </a:r>
            <a:r>
              <a:rPr lang="en-GB"/>
              <a:t>is embedded in a number of different areas across the health and social care spectrum.</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171450" lvl="0" marL="171450" rtl="0" algn="l">
              <a:lnSpc>
                <a:spcPct val="100000"/>
              </a:lnSpc>
              <a:spcBef>
                <a:spcPts val="0"/>
              </a:spcBef>
              <a:spcAft>
                <a:spcPts val="0"/>
              </a:spcAft>
              <a:buClr>
                <a:schemeClr val="dk1"/>
              </a:buClr>
              <a:buSzPts val="1200"/>
              <a:buFont typeface="Arial"/>
              <a:buChar char="•"/>
            </a:pPr>
            <a:r>
              <a:rPr lang="en-GB"/>
              <a:t>It is set out in a number of different documents including the strategy for the Future of UK Clinical Research Delivery, which sets out how life sciences can engage with the UK and be involved in research. (https://www.gov.uk/government/publications/the-future-of-uk-clinical-research-delivery)</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171450" lvl="0" marL="171450" rtl="0" algn="l">
              <a:lnSpc>
                <a:spcPct val="100000"/>
              </a:lnSpc>
              <a:spcBef>
                <a:spcPts val="0"/>
              </a:spcBef>
              <a:spcAft>
                <a:spcPts val="0"/>
              </a:spcAft>
              <a:buClr>
                <a:schemeClr val="dk1"/>
              </a:buClr>
              <a:buSzPts val="1200"/>
              <a:buFont typeface="Arial"/>
              <a:buChar char="•"/>
            </a:pPr>
            <a:r>
              <a:rPr lang="en-GB"/>
              <a:t>The Health and Social Care Act which came in in 2012 says that patients have a right to take part in research and that is reinforced again in the NHS constitution.</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171450" lvl="0" marL="171450" rtl="0" algn="l">
              <a:lnSpc>
                <a:spcPct val="100000"/>
              </a:lnSpc>
              <a:spcBef>
                <a:spcPts val="0"/>
              </a:spcBef>
              <a:spcAft>
                <a:spcPts val="0"/>
              </a:spcAft>
              <a:buClr>
                <a:schemeClr val="dk1"/>
              </a:buClr>
              <a:buSzPts val="1200"/>
              <a:buFont typeface="Arial"/>
              <a:buChar char="•"/>
            </a:pPr>
            <a:r>
              <a:rPr lang="en-GB"/>
              <a:t>All patients must be offered research as part of their NHS experience. </a:t>
            </a:r>
            <a:endParaRPr/>
          </a:p>
          <a:p>
            <a:pPr indent="-95250" lvl="0" marL="171450" rtl="0" algn="l">
              <a:lnSpc>
                <a:spcPct val="100000"/>
              </a:lnSpc>
              <a:spcBef>
                <a:spcPts val="0"/>
              </a:spcBef>
              <a:spcAft>
                <a:spcPts val="0"/>
              </a:spcAft>
              <a:buClr>
                <a:schemeClr val="dk1"/>
              </a:buClr>
              <a:buSzPts val="1200"/>
              <a:buFont typeface="Arial"/>
              <a:buNone/>
            </a:pPr>
            <a:r>
              <a:t/>
            </a:r>
            <a:endParaRPr/>
          </a:p>
          <a:p>
            <a:pPr indent="-171450" lvl="0" marL="171450" rtl="0" algn="l">
              <a:lnSpc>
                <a:spcPct val="100000"/>
              </a:lnSpc>
              <a:spcBef>
                <a:spcPts val="0"/>
              </a:spcBef>
              <a:spcAft>
                <a:spcPts val="0"/>
              </a:spcAft>
              <a:buClr>
                <a:schemeClr val="dk1"/>
              </a:buClr>
              <a:buSzPts val="1200"/>
              <a:buFont typeface="Arial"/>
              <a:buChar char="•"/>
            </a:pPr>
            <a:r>
              <a:rPr lang="en-GB"/>
              <a:t>In the last few years, the NIHR has expanded research into other healthcare settings, such as public health.</a:t>
            </a:r>
            <a:endParaRPr/>
          </a:p>
          <a:p>
            <a:pPr indent="0" lvl="0" marL="0" rtl="0" algn="l">
              <a:lnSpc>
                <a:spcPct val="100000"/>
              </a:lnSpc>
              <a:spcBef>
                <a:spcPts val="0"/>
              </a:spcBef>
              <a:spcAft>
                <a:spcPts val="0"/>
              </a:spcAft>
              <a:buSzPts val="1100"/>
              <a:buNone/>
            </a:pPr>
            <a:r>
              <a:t/>
            </a:r>
            <a:endParaRPr/>
          </a:p>
          <a:p>
            <a:pPr indent="-165100" lvl="0" marL="171450" rtl="0" algn="l">
              <a:lnSpc>
                <a:spcPct val="100000"/>
              </a:lnSpc>
              <a:spcBef>
                <a:spcPts val="0"/>
              </a:spcBef>
              <a:spcAft>
                <a:spcPts val="0"/>
              </a:spcAft>
              <a:buSzPts val="1100"/>
              <a:buChar char="•"/>
            </a:pPr>
            <a:r>
              <a:rPr lang="en-GB"/>
              <a:t>The NHS Long Term plan published in 2019 highlights</a:t>
            </a:r>
            <a:r>
              <a:rPr b="1" lang="en-GB"/>
              <a:t> </a:t>
            </a:r>
            <a:r>
              <a:rPr lang="en-GB">
                <a:solidFill>
                  <a:srgbClr val="202A30"/>
                </a:solidFill>
                <a:highlight>
                  <a:srgbClr val="FFFFFF"/>
                </a:highlight>
              </a:rPr>
              <a:t>Research and innovation to drive future outcomes improvement including  work to increase the number of people registering to participate in health research to one million by 2023/24.</a:t>
            </a:r>
            <a:endParaRPr>
              <a:solidFill>
                <a:srgbClr val="202A30"/>
              </a:solidFill>
              <a:highlight>
                <a:srgbClr val="FFFFFF"/>
              </a:highlight>
            </a:endParaRPr>
          </a:p>
          <a:p>
            <a:pPr indent="0" lvl="0" marL="457200" rtl="0" algn="l">
              <a:lnSpc>
                <a:spcPct val="100000"/>
              </a:lnSpc>
              <a:spcBef>
                <a:spcPts val="0"/>
              </a:spcBef>
              <a:spcAft>
                <a:spcPts val="0"/>
              </a:spcAft>
              <a:buSzPts val="1100"/>
              <a:buNone/>
            </a:pPr>
            <a:r>
              <a:t/>
            </a:r>
            <a:endParaRPr>
              <a:solidFill>
                <a:srgbClr val="202A30"/>
              </a:solidFill>
              <a:highlight>
                <a:srgbClr val="FFFFFF"/>
              </a:highlight>
            </a:endParaRPr>
          </a:p>
          <a:p>
            <a:pPr indent="-165100" lvl="0" marL="171450" rtl="0" algn="l">
              <a:lnSpc>
                <a:spcPct val="100000"/>
              </a:lnSpc>
              <a:spcBef>
                <a:spcPts val="0"/>
              </a:spcBef>
              <a:spcAft>
                <a:spcPts val="0"/>
              </a:spcAft>
              <a:buClr>
                <a:srgbClr val="202A30"/>
              </a:buClr>
              <a:buSzPts val="1100"/>
              <a:buChar char="•"/>
            </a:pPr>
            <a:r>
              <a:rPr lang="en-GB">
                <a:solidFill>
                  <a:srgbClr val="202A30"/>
                </a:solidFill>
                <a:highlight>
                  <a:srgbClr val="FFFFFF"/>
                </a:highlight>
              </a:rPr>
              <a:t>NIHR’s Best Research for Best Health: Next Chapter </a:t>
            </a:r>
            <a:r>
              <a:rPr lang="en-GB">
                <a:solidFill>
                  <a:schemeClr val="dk1"/>
                </a:solidFill>
                <a:latin typeface="Lato"/>
                <a:ea typeface="Lato"/>
                <a:cs typeface="Lato"/>
                <a:sym typeface="Lato"/>
              </a:rPr>
              <a:t>(published June 2021) represents an update to the Best Research for Best Health strategy that underpinned the establishment of NIHR in 2006.</a:t>
            </a:r>
            <a:endParaRPr>
              <a:solidFill>
                <a:schemeClr val="dk1"/>
              </a:solidFill>
              <a:latin typeface="Lato"/>
              <a:ea typeface="Lato"/>
              <a:cs typeface="Lato"/>
              <a:sym typeface="Lato"/>
            </a:endParaRPr>
          </a:p>
          <a:p>
            <a:pPr indent="-298450" lvl="0" marL="457200" rtl="0" algn="l">
              <a:lnSpc>
                <a:spcPct val="130000"/>
              </a:lnSpc>
              <a:spcBef>
                <a:spcPts val="0"/>
              </a:spcBef>
              <a:spcAft>
                <a:spcPts val="0"/>
              </a:spcAft>
              <a:buClr>
                <a:srgbClr val="202A30"/>
              </a:buClr>
              <a:buSzPts val="1100"/>
              <a:buChar char="•"/>
            </a:pPr>
            <a:r>
              <a:rPr lang="en-GB">
                <a:solidFill>
                  <a:schemeClr val="dk1"/>
                </a:solidFill>
                <a:latin typeface="Lato"/>
                <a:ea typeface="Lato"/>
                <a:cs typeface="Lato"/>
                <a:sym typeface="Lato"/>
              </a:rPr>
              <a:t>The Next Chapter sets out NIHR’s operational priorities now and into the future. It re-affirms our core workstreams and how we are constantly innovating to deliver against these, and also identifies seven ‘areas of strategic focus’. These are areas where we need to work with urgency and in fundamentally different ways if we are to address the changing needs of people and communities in the 21st Century.</a:t>
            </a:r>
            <a:endParaRPr>
              <a:solidFill>
                <a:srgbClr val="202A30"/>
              </a:solidFill>
              <a:highlight>
                <a:srgbClr val="FFFFFF"/>
              </a:highlight>
            </a:endParaRPr>
          </a:p>
        </p:txBody>
      </p:sp>
      <p:sp>
        <p:nvSpPr>
          <p:cNvPr id="147" name="Google Shape;147;g29d54251f72_0_28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GB"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9d54251f72_0_37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2" name="Google Shape;172;g29d54251f72_0_37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100"/>
              <a:buNone/>
            </a:pPr>
            <a:r>
              <a:rPr lang="en-GB"/>
              <a:t>This slides shows the priorities set out by the National Lead Professor Geraldine Macdonald in a paper she circulated in December 2019. </a:t>
            </a:r>
            <a:endParaRPr/>
          </a:p>
          <a:p>
            <a:pPr indent="0" lvl="0" marL="0" marR="0" rtl="0" algn="l">
              <a:lnSpc>
                <a:spcPct val="100000"/>
              </a:lnSpc>
              <a:spcBef>
                <a:spcPts val="0"/>
              </a:spcBef>
              <a:spcAft>
                <a:spcPts val="0"/>
              </a:spcAft>
              <a:buClr>
                <a:schemeClr val="dk1"/>
              </a:buClr>
              <a:buSzPts val="1200"/>
              <a:buFont typeface="Calibri"/>
              <a:buNone/>
            </a:pPr>
            <a:r>
              <a:t/>
            </a:r>
            <a:endParaRPr/>
          </a:p>
          <a:p>
            <a:pPr indent="-228600" lvl="0" marL="349250" rtl="0" algn="l">
              <a:lnSpc>
                <a:spcPct val="100000"/>
              </a:lnSpc>
              <a:spcBef>
                <a:spcPts val="0"/>
              </a:spcBef>
              <a:spcAft>
                <a:spcPts val="0"/>
              </a:spcAft>
              <a:buClr>
                <a:schemeClr val="dk1"/>
              </a:buClr>
              <a:buSzPts val="1200"/>
              <a:buFont typeface="Calibri"/>
              <a:buAutoNum type="arabicPeriod"/>
            </a:pPr>
            <a:r>
              <a:rPr b="1" lang="en-GB" sz="1200">
                <a:solidFill>
                  <a:schemeClr val="dk1"/>
                </a:solidFill>
              </a:rPr>
              <a:t>Scoping and promoting NIHR CRN readiness by end March 2020 </a:t>
            </a:r>
            <a:endParaRPr b="1" sz="1200">
              <a:solidFill>
                <a:schemeClr val="dk1"/>
              </a:solidFill>
            </a:endParaRPr>
          </a:p>
          <a:p>
            <a:pPr indent="0" lvl="0" marL="120650" rtl="0" algn="l">
              <a:lnSpc>
                <a:spcPct val="100000"/>
              </a:lnSpc>
              <a:spcBef>
                <a:spcPts val="0"/>
              </a:spcBef>
              <a:spcAft>
                <a:spcPts val="0"/>
              </a:spcAft>
              <a:buClr>
                <a:schemeClr val="dk1"/>
              </a:buClr>
              <a:buSzPts val="1200"/>
              <a:buFont typeface="Calibri"/>
              <a:buNone/>
            </a:pPr>
            <a:r>
              <a:rPr lang="en-GB" sz="1200">
                <a:solidFill>
                  <a:schemeClr val="dk1"/>
                </a:solidFill>
              </a:rPr>
              <a:t>Work plan monitored by a small steering group (Cluster C Specialty Lead, NIHR CRN representative, Research Programme Manager)</a:t>
            </a:r>
            <a:endParaRPr sz="1200">
              <a:solidFill>
                <a:schemeClr val="dk1"/>
              </a:solidFill>
            </a:endParaRPr>
          </a:p>
          <a:p>
            <a:pPr indent="0" lvl="0" marL="120650" rtl="0" algn="l">
              <a:lnSpc>
                <a:spcPct val="100000"/>
              </a:lnSpc>
              <a:spcBef>
                <a:spcPts val="0"/>
              </a:spcBef>
              <a:spcAft>
                <a:spcPts val="0"/>
              </a:spcAft>
              <a:buClr>
                <a:schemeClr val="dk1"/>
              </a:buClr>
              <a:buSzPts val="1200"/>
              <a:buFont typeface="Calibri"/>
              <a:buNone/>
            </a:pPr>
            <a:r>
              <a:t/>
            </a:r>
            <a:endParaRPr b="1" sz="1200">
              <a:solidFill>
                <a:schemeClr val="dk1"/>
              </a:solidFill>
            </a:endParaRPr>
          </a:p>
          <a:p>
            <a:pPr indent="0" lvl="0" marL="120650" rtl="0" algn="l">
              <a:lnSpc>
                <a:spcPct val="100000"/>
              </a:lnSpc>
              <a:spcBef>
                <a:spcPts val="0"/>
              </a:spcBef>
              <a:spcAft>
                <a:spcPts val="0"/>
              </a:spcAft>
              <a:buSzPts val="1100"/>
              <a:buNone/>
            </a:pPr>
            <a:r>
              <a:rPr b="1" lang="en-GB" sz="1200">
                <a:solidFill>
                  <a:schemeClr val="dk1"/>
                </a:solidFill>
              </a:rPr>
              <a:t>2. Developing LCRN and social care research capacity</a:t>
            </a:r>
            <a:br>
              <a:rPr b="1" lang="en-GB" sz="1200"/>
            </a:br>
            <a:r>
              <a:rPr lang="en-GB" sz="1200">
                <a:solidFill>
                  <a:schemeClr val="dk1"/>
                </a:solidFill>
              </a:rPr>
              <a:t>LCRNs were</a:t>
            </a:r>
            <a:r>
              <a:rPr lang="en-GB"/>
              <a:t> awarded</a:t>
            </a:r>
            <a:r>
              <a:rPr lang="en-GB" sz="1200">
                <a:solidFill>
                  <a:schemeClr val="dk1"/>
                </a:solidFill>
              </a:rPr>
              <a:t> funding to build capacity within the </a:t>
            </a:r>
            <a:r>
              <a:rPr lang="en-GB"/>
              <a:t>NIHR C</a:t>
            </a:r>
            <a:r>
              <a:rPr lang="en-GB" sz="1200">
                <a:solidFill>
                  <a:schemeClr val="dk1"/>
                </a:solidFill>
              </a:rPr>
              <a:t>RN, social care researchers and social care agencies. </a:t>
            </a:r>
            <a:endParaRPr sz="1200">
              <a:solidFill>
                <a:schemeClr val="dk1"/>
              </a:solidFill>
            </a:endParaRPr>
          </a:p>
          <a:p>
            <a:pPr indent="0" lvl="0" marL="120650" rtl="0" algn="l">
              <a:lnSpc>
                <a:spcPct val="100000"/>
              </a:lnSpc>
              <a:spcBef>
                <a:spcPts val="0"/>
              </a:spcBef>
              <a:spcAft>
                <a:spcPts val="0"/>
              </a:spcAft>
              <a:buClr>
                <a:schemeClr val="dk1"/>
              </a:buClr>
              <a:buSzPts val="1200"/>
              <a:buFont typeface="Calibri"/>
              <a:buNone/>
            </a:pPr>
            <a:r>
              <a:t/>
            </a:r>
            <a:endParaRPr b="1" sz="1200">
              <a:solidFill>
                <a:schemeClr val="dk1"/>
              </a:solidFill>
            </a:endParaRPr>
          </a:p>
          <a:p>
            <a:pPr indent="0" lvl="0" marL="120650" rtl="0" algn="l">
              <a:lnSpc>
                <a:spcPct val="100000"/>
              </a:lnSpc>
              <a:spcBef>
                <a:spcPts val="0"/>
              </a:spcBef>
              <a:spcAft>
                <a:spcPts val="0"/>
              </a:spcAft>
              <a:buSzPts val="1100"/>
              <a:buNone/>
            </a:pPr>
            <a:r>
              <a:rPr b="1" lang="en-GB" sz="1200">
                <a:solidFill>
                  <a:schemeClr val="dk1"/>
                </a:solidFill>
              </a:rPr>
              <a:t>3. Establishing how the NIHR CRN can best support social care </a:t>
            </a:r>
            <a:r>
              <a:rPr b="1" lang="en-GB"/>
              <a:t>research</a:t>
            </a:r>
            <a:endParaRPr b="1"/>
          </a:p>
          <a:p>
            <a:pPr indent="0" lvl="0" marL="120650" rtl="0" algn="l">
              <a:lnSpc>
                <a:spcPct val="100000"/>
              </a:lnSpc>
              <a:spcBef>
                <a:spcPts val="0"/>
              </a:spcBef>
              <a:spcAft>
                <a:spcPts val="0"/>
              </a:spcAft>
              <a:buClr>
                <a:schemeClr val="dk1"/>
              </a:buClr>
              <a:buSzPts val="1200"/>
              <a:buFont typeface="Calibri"/>
              <a:buNone/>
            </a:pPr>
            <a:r>
              <a:rPr lang="en-GB"/>
              <a:t>This</a:t>
            </a:r>
            <a:r>
              <a:rPr lang="en-GB" sz="1200">
                <a:solidFill>
                  <a:schemeClr val="dk1"/>
                </a:solidFill>
              </a:rPr>
              <a:t> project will operate at a national level and bring together key stakeholders for a number of workshops designed to examine common issues of service design in social care research, and how these might be addressed. This work will, in the medium term, inform the development of local and national social care research strategies.</a:t>
            </a:r>
            <a:endParaRPr/>
          </a:p>
          <a:p>
            <a:pPr indent="0" lvl="0" marL="120650" rtl="0" algn="l">
              <a:lnSpc>
                <a:spcPct val="100000"/>
              </a:lnSpc>
              <a:spcBef>
                <a:spcPts val="0"/>
              </a:spcBef>
              <a:spcAft>
                <a:spcPts val="0"/>
              </a:spcAft>
              <a:buClr>
                <a:schemeClr val="dk1"/>
              </a:buClr>
              <a:buSzPts val="1200"/>
              <a:buFont typeface="Calibri"/>
              <a:buNone/>
            </a:pPr>
            <a:r>
              <a:t/>
            </a:r>
            <a:endParaRPr b="1" sz="1200">
              <a:solidFill>
                <a:schemeClr val="dk1"/>
              </a:solidFill>
            </a:endParaRPr>
          </a:p>
          <a:p>
            <a:pPr indent="0" lvl="0" marL="120650" rtl="0" algn="l">
              <a:lnSpc>
                <a:spcPct val="100000"/>
              </a:lnSpc>
              <a:spcBef>
                <a:spcPts val="0"/>
              </a:spcBef>
              <a:spcAft>
                <a:spcPts val="0"/>
              </a:spcAft>
              <a:buClr>
                <a:schemeClr val="dk1"/>
              </a:buClr>
              <a:buSzPts val="1200"/>
              <a:buFont typeface="Calibri"/>
              <a:buNone/>
            </a:pPr>
            <a:r>
              <a:rPr b="1" lang="en-GB" sz="1200">
                <a:solidFill>
                  <a:schemeClr val="dk1"/>
                </a:solidFill>
              </a:rPr>
              <a:t>4. Developing guidance for use by the NIHR CRN and social care researchers</a:t>
            </a:r>
            <a:endParaRPr b="1" sz="1200">
              <a:solidFill>
                <a:schemeClr val="dk1"/>
              </a:solidFill>
            </a:endParaRPr>
          </a:p>
          <a:p>
            <a:pPr indent="0" lvl="0" marL="120650" rtl="0" algn="l">
              <a:lnSpc>
                <a:spcPct val="100000"/>
              </a:lnSpc>
              <a:spcBef>
                <a:spcPts val="0"/>
              </a:spcBef>
              <a:spcAft>
                <a:spcPts val="0"/>
              </a:spcAft>
              <a:buClr>
                <a:schemeClr val="dk1"/>
              </a:buClr>
              <a:buSzPts val="1200"/>
              <a:buFont typeface="Calibri"/>
              <a:buNone/>
            </a:pPr>
            <a:r>
              <a:rPr lang="en-GB" sz="1200">
                <a:solidFill>
                  <a:schemeClr val="dk1"/>
                </a:solidFill>
              </a:rPr>
              <a:t>Drawing on the above three projects or workstreams, this project will look in-depth at specific issues as they emerge, to explore potential solutions and to connect with other interested parties, such as the NIHR SSCR, to provide ‘joined up’ guidance for the NIHR CRN and social care researchers.</a:t>
            </a:r>
            <a:endParaRPr sz="1200">
              <a:solidFill>
                <a:schemeClr val="dk1"/>
              </a:solidFill>
            </a:endParaRPr>
          </a:p>
          <a:p>
            <a:pPr indent="0" lvl="0" marL="0" marR="0" rtl="0" algn="l">
              <a:lnSpc>
                <a:spcPct val="100000"/>
              </a:lnSpc>
              <a:spcBef>
                <a:spcPts val="0"/>
              </a:spcBef>
              <a:spcAft>
                <a:spcPts val="0"/>
              </a:spcAft>
              <a:buClr>
                <a:schemeClr val="dk1"/>
              </a:buClr>
              <a:buSzPts val="1200"/>
              <a:buFont typeface="Calibri"/>
              <a:buNone/>
            </a:pPr>
            <a:r>
              <a:t/>
            </a:r>
            <a:endParaRPr/>
          </a:p>
          <a:p>
            <a:pPr indent="0" lvl="0" marL="0" rtl="0" algn="l">
              <a:lnSpc>
                <a:spcPct val="100000"/>
              </a:lnSpc>
              <a:spcBef>
                <a:spcPts val="0"/>
              </a:spcBef>
              <a:spcAft>
                <a:spcPts val="0"/>
              </a:spcAft>
              <a:buSzPts val="1100"/>
              <a:buNone/>
            </a:pPr>
            <a:r>
              <a:t/>
            </a:r>
            <a:endParaRPr/>
          </a:p>
        </p:txBody>
      </p:sp>
      <p:sp>
        <p:nvSpPr>
          <p:cNvPr id="173" name="Google Shape;173;g29d54251f72_0_37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400"/>
              <a:buFont typeface="Arial"/>
              <a:buNone/>
            </a:pPr>
            <a:fld id="{00000000-1234-1234-1234-123412341234}" type="slidenum">
              <a:rPr b="0" i="0" lang="en-GB"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g29d54251f72_0_48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203" name="Google Shape;203;g29d54251f72_0_48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g29d54251f72_0_4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29d54251f72_0_4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g29d54251f72_0_57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4" name="Google Shape;214;g29d54251f72_0_57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g29d54251f72_0_65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0" name="Google Shape;220;g29d54251f72_0_65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9d54251f72_0_72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6" name="Google Shape;226;g29d54251f72_0_7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0" name="Shape 230"/>
        <p:cNvGrpSpPr/>
        <p:nvPr/>
      </p:nvGrpSpPr>
      <p:grpSpPr>
        <a:xfrm>
          <a:off x="0" y="0"/>
          <a:ext cx="0" cy="0"/>
          <a:chOff x="0" y="0"/>
          <a:chExt cx="0" cy="0"/>
        </a:xfrm>
      </p:grpSpPr>
      <p:sp>
        <p:nvSpPr>
          <p:cNvPr id="231" name="Google Shape;231;g29d54251f72_0_79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232" name="Google Shape;232;g29d54251f72_0_7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6.png"/><Relationship Id="rId3" Type="http://schemas.openxmlformats.org/officeDocument/2006/relationships/image" Target="../media/image15.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4.png"/><Relationship Id="rId3" Type="http://schemas.openxmlformats.org/officeDocument/2006/relationships/image" Target="../media/image1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7.png"/><Relationship Id="rId3" Type="http://schemas.openxmlformats.org/officeDocument/2006/relationships/image" Target="../media/image14.png"/><Relationship Id="rId4" Type="http://schemas.openxmlformats.org/officeDocument/2006/relationships/image" Target="../media/image6.png"/><Relationship Id="rId5" Type="http://schemas.openxmlformats.org/officeDocument/2006/relationships/image" Target="../media/image17.png"/><Relationship Id="rId6" Type="http://schemas.openxmlformats.org/officeDocument/2006/relationships/image" Target="../media/image10.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4.png"/><Relationship Id="rId4" Type="http://schemas.openxmlformats.org/officeDocument/2006/relationships/image" Target="../media/image3.png"/><Relationship Id="rId5" Type="http://schemas.openxmlformats.org/officeDocument/2006/relationships/image" Target="../media/image1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8.png"/><Relationship Id="rId3" Type="http://schemas.openxmlformats.org/officeDocument/2006/relationships/image" Target="../media/image14.png"/><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20.png"/><Relationship Id="rId4" Type="http://schemas.openxmlformats.org/officeDocument/2006/relationships/image" Target="../media/image19.png"/><Relationship Id="rId5" Type="http://schemas.openxmlformats.org/officeDocument/2006/relationships/image" Target="../media/image12.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24.png"/><Relationship Id="rId4" Type="http://schemas.openxmlformats.org/officeDocument/2006/relationships/image" Target="../media/image23.png"/><Relationship Id="rId5" Type="http://schemas.openxmlformats.org/officeDocument/2006/relationships/image" Target="../media/image1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21.png"/><Relationship Id="rId4" Type="http://schemas.openxmlformats.org/officeDocument/2006/relationships/image" Target="../media/image25.png"/><Relationship Id="rId5" Type="http://schemas.openxmlformats.org/officeDocument/2006/relationships/image" Target="../media/image1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5.png"/><Relationship Id="rId3" Type="http://schemas.openxmlformats.org/officeDocument/2006/relationships/image" Target="../media/image26.png"/><Relationship Id="rId4" Type="http://schemas.openxmlformats.org/officeDocument/2006/relationships/image" Target="../media/image22.png"/><Relationship Id="rId5" Type="http://schemas.openxmlformats.org/officeDocument/2006/relationships/image" Target="../media/image1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9.png"/><Relationship Id="rId3" Type="http://schemas.openxmlformats.org/officeDocument/2006/relationships/image" Target="../media/image1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6.png"/><Relationship Id="rId3" Type="http://schemas.openxmlformats.org/officeDocument/2006/relationships/image" Target="../media/image15.png"/><Relationship Id="rId4" Type="http://schemas.openxmlformats.org/officeDocument/2006/relationships/image" Target="../media/image5.png"/><Relationship Id="rId5" Type="http://schemas.openxmlformats.org/officeDocument/2006/relationships/image" Target="../media/image2.png"/><Relationship Id="rId6"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50" name="Shape 50"/>
        <p:cNvGrpSpPr/>
        <p:nvPr/>
      </p:nvGrpSpPr>
      <p:grpSpPr>
        <a:xfrm>
          <a:off x="0" y="0"/>
          <a:ext cx="0" cy="0"/>
          <a:chOff x="0" y="0"/>
          <a:chExt cx="0" cy="0"/>
        </a:xfrm>
      </p:grpSpPr>
      <p:pic>
        <p:nvPicPr>
          <p:cNvPr id="51" name="Google Shape;51;p13"/>
          <p:cNvPicPr preferRelativeResize="0"/>
          <p:nvPr/>
        </p:nvPicPr>
        <p:blipFill rotWithShape="1">
          <a:blip r:embed="rId2">
            <a:alphaModFix/>
          </a:blip>
          <a:srcRect b="0" l="0" r="0" t="0"/>
          <a:stretch/>
        </p:blipFill>
        <p:spPr>
          <a:xfrm>
            <a:off x="0" y="0"/>
            <a:ext cx="9144000" cy="5143500"/>
          </a:xfrm>
          <a:prstGeom prst="rect">
            <a:avLst/>
          </a:prstGeom>
          <a:noFill/>
          <a:ln>
            <a:noFill/>
          </a:ln>
        </p:spPr>
      </p:pic>
      <p:pic>
        <p:nvPicPr>
          <p:cNvPr id="52" name="Google Shape;52;p13"/>
          <p:cNvPicPr preferRelativeResize="0"/>
          <p:nvPr/>
        </p:nvPicPr>
        <p:blipFill rotWithShape="1">
          <a:blip r:embed="rId3">
            <a:alphaModFix/>
          </a:blip>
          <a:srcRect b="-36686" l="0" r="6603" t="0"/>
          <a:stretch/>
        </p:blipFill>
        <p:spPr>
          <a:xfrm>
            <a:off x="327025" y="643582"/>
            <a:ext cx="8540369" cy="34289"/>
          </a:xfrm>
          <a:prstGeom prst="rect">
            <a:avLst/>
          </a:prstGeom>
          <a:noFill/>
          <a:ln>
            <a:noFill/>
          </a:ln>
        </p:spPr>
      </p:pic>
      <p:pic>
        <p:nvPicPr>
          <p:cNvPr id="53" name="Google Shape;53;p13"/>
          <p:cNvPicPr preferRelativeResize="0"/>
          <p:nvPr/>
        </p:nvPicPr>
        <p:blipFill rotWithShape="1">
          <a:blip r:embed="rId4">
            <a:alphaModFix/>
          </a:blip>
          <a:srcRect b="23512" l="35446" r="0" t="0"/>
          <a:stretch/>
        </p:blipFill>
        <p:spPr>
          <a:xfrm>
            <a:off x="0" y="3599630"/>
            <a:ext cx="1303021" cy="1543870"/>
          </a:xfrm>
          <a:prstGeom prst="rect">
            <a:avLst/>
          </a:prstGeom>
          <a:noFill/>
          <a:ln>
            <a:noFill/>
          </a:ln>
        </p:spPr>
      </p:pic>
      <p:pic>
        <p:nvPicPr>
          <p:cNvPr id="54" name="Google Shape;54;p13"/>
          <p:cNvPicPr preferRelativeResize="0"/>
          <p:nvPr/>
        </p:nvPicPr>
        <p:blipFill rotWithShape="1">
          <a:blip r:embed="rId5">
            <a:alphaModFix/>
          </a:blip>
          <a:srcRect b="0" l="0" r="0" t="0"/>
          <a:stretch/>
        </p:blipFill>
        <p:spPr>
          <a:xfrm rot="-5400000">
            <a:off x="7679417" y="1346996"/>
            <a:ext cx="1184399" cy="888299"/>
          </a:xfrm>
          <a:prstGeom prst="rect">
            <a:avLst/>
          </a:prstGeom>
          <a:noFill/>
          <a:ln>
            <a:noFill/>
          </a:ln>
        </p:spPr>
      </p:pic>
      <p:sp>
        <p:nvSpPr>
          <p:cNvPr id="55" name="Google Shape;55;p13"/>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Autofit/>
          </a:bodyPr>
          <a:lstStyle>
            <a:lvl1pPr lvl="0" rtl="0" algn="ctr">
              <a:lnSpc>
                <a:spcPct val="90000"/>
              </a:lnSpc>
              <a:spcBef>
                <a:spcPts val="0"/>
              </a:spcBef>
              <a:spcAft>
                <a:spcPts val="0"/>
              </a:spcAft>
              <a:buClr>
                <a:schemeClr val="lt1"/>
              </a:buClr>
              <a:buSzPts val="4500"/>
              <a:buFont typeface="Arial"/>
              <a:buNone/>
              <a:defRPr sz="4500">
                <a:solidFill>
                  <a:schemeClr val="lt1"/>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6" name="Google Shape;56;p13"/>
          <p:cNvSpPr txBox="1"/>
          <p:nvPr>
            <p:ph idx="1" type="subTitle"/>
          </p:nvPr>
        </p:nvSpPr>
        <p:spPr>
          <a:xfrm>
            <a:off x="1143000" y="2989646"/>
            <a:ext cx="6858000" cy="953700"/>
          </a:xfrm>
          <a:prstGeom prst="rect">
            <a:avLst/>
          </a:prstGeom>
          <a:noFill/>
          <a:ln>
            <a:noFill/>
          </a:ln>
        </p:spPr>
        <p:txBody>
          <a:bodyPr anchorCtr="0" anchor="t" bIns="34275" lIns="68575" spcFirstLastPara="1" rIns="68575" wrap="square" tIns="34275">
            <a:noAutofit/>
          </a:bodyPr>
          <a:lstStyle>
            <a:lvl1pPr lvl="0" rtl="0" algn="ctr">
              <a:lnSpc>
                <a:spcPct val="90000"/>
              </a:lnSpc>
              <a:spcBef>
                <a:spcPts val="800"/>
              </a:spcBef>
              <a:spcAft>
                <a:spcPts val="0"/>
              </a:spcAft>
              <a:buClr>
                <a:schemeClr val="lt1"/>
              </a:buClr>
              <a:buSzPts val="1800"/>
              <a:buNone/>
              <a:defRPr sz="1800">
                <a:solidFill>
                  <a:schemeClr val="lt1"/>
                </a:solidFill>
              </a:defRPr>
            </a:lvl1pPr>
            <a:lvl2pPr lvl="1" rtl="0" algn="ctr">
              <a:lnSpc>
                <a:spcPct val="90000"/>
              </a:lnSpc>
              <a:spcBef>
                <a:spcPts val="400"/>
              </a:spcBef>
              <a:spcAft>
                <a:spcPts val="0"/>
              </a:spcAft>
              <a:buClr>
                <a:schemeClr val="dk1"/>
              </a:buClr>
              <a:buSzPts val="1500"/>
              <a:buNone/>
              <a:defRPr sz="1500"/>
            </a:lvl2pPr>
            <a:lvl3pPr lvl="2" rtl="0" algn="ctr">
              <a:lnSpc>
                <a:spcPct val="90000"/>
              </a:lnSpc>
              <a:spcBef>
                <a:spcPts val="400"/>
              </a:spcBef>
              <a:spcAft>
                <a:spcPts val="0"/>
              </a:spcAft>
              <a:buClr>
                <a:schemeClr val="dk1"/>
              </a:buClr>
              <a:buSzPts val="1400"/>
              <a:buNone/>
              <a:defRPr sz="1400"/>
            </a:lvl3pPr>
            <a:lvl4pPr lvl="3" rtl="0" algn="ctr">
              <a:lnSpc>
                <a:spcPct val="90000"/>
              </a:lnSpc>
              <a:spcBef>
                <a:spcPts val="400"/>
              </a:spcBef>
              <a:spcAft>
                <a:spcPts val="0"/>
              </a:spcAft>
              <a:buClr>
                <a:schemeClr val="dk1"/>
              </a:buClr>
              <a:buSzPts val="1200"/>
              <a:buNone/>
              <a:defRPr sz="1200"/>
            </a:lvl4pPr>
            <a:lvl5pPr lvl="4" rtl="0" algn="ctr">
              <a:lnSpc>
                <a:spcPct val="90000"/>
              </a:lnSpc>
              <a:spcBef>
                <a:spcPts val="4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
        <p:nvSpPr>
          <p:cNvPr id="57" name="Google Shape;57;p13"/>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58" name="Google Shape;58;p13"/>
          <p:cNvSpPr txBox="1"/>
          <p:nvPr/>
        </p:nvSpPr>
        <p:spPr>
          <a:xfrm>
            <a:off x="655320" y="-403860"/>
            <a:ext cx="138600" cy="2769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59" name="Google Shape;59;p13"/>
          <p:cNvPicPr preferRelativeResize="0"/>
          <p:nvPr/>
        </p:nvPicPr>
        <p:blipFill rotWithShape="1">
          <a:blip r:embed="rId6">
            <a:alphaModFix/>
          </a:blip>
          <a:srcRect b="0" l="0" r="0" t="0"/>
          <a:stretch/>
        </p:blipFill>
        <p:spPr>
          <a:xfrm>
            <a:off x="204993" y="20667"/>
            <a:ext cx="3100783" cy="673594"/>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6" name="Shape 66"/>
        <p:cNvGrpSpPr/>
        <p:nvPr/>
      </p:nvGrpSpPr>
      <p:grpSpPr>
        <a:xfrm>
          <a:off x="0" y="0"/>
          <a:ext cx="0" cy="0"/>
          <a:chOff x="0" y="0"/>
          <a:chExt cx="0" cy="0"/>
        </a:xfrm>
      </p:grpSpPr>
      <p:sp>
        <p:nvSpPr>
          <p:cNvPr id="67" name="Google Shape;67;p15"/>
          <p:cNvSpPr txBox="1"/>
          <p:nvPr>
            <p:ph type="title"/>
          </p:nvPr>
        </p:nvSpPr>
        <p:spPr>
          <a:xfrm>
            <a:off x="628650" y="273845"/>
            <a:ext cx="7886700" cy="649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rgbClr val="193E72"/>
              </a:buClr>
              <a:buSzPts val="2400"/>
              <a:buFont typeface="Lato"/>
              <a:buNone/>
              <a:defRPr sz="24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8" name="Google Shape;68;p15"/>
          <p:cNvSpPr txBox="1"/>
          <p:nvPr>
            <p:ph idx="1" type="body"/>
          </p:nvPr>
        </p:nvSpPr>
        <p:spPr>
          <a:xfrm>
            <a:off x="628650" y="1151299"/>
            <a:ext cx="7886700" cy="3192300"/>
          </a:xfrm>
          <a:prstGeom prst="rect">
            <a:avLst/>
          </a:prstGeom>
          <a:noFill/>
          <a:ln>
            <a:noFill/>
          </a:ln>
        </p:spPr>
        <p:txBody>
          <a:bodyPr anchorCtr="0" anchor="t" bIns="34275" lIns="68575" spcFirstLastPara="1" rIns="68575" wrap="square" tIns="34275">
            <a:normAutofit/>
          </a:bodyPr>
          <a:lstStyle>
            <a:lvl1pPr indent="-342900" lvl="0" marL="457200" rtl="0" algn="l">
              <a:lnSpc>
                <a:spcPct val="90000"/>
              </a:lnSpc>
              <a:spcBef>
                <a:spcPts val="800"/>
              </a:spcBef>
              <a:spcAft>
                <a:spcPts val="0"/>
              </a:spcAft>
              <a:buClr>
                <a:srgbClr val="193E72"/>
              </a:buClr>
              <a:buSzPts val="1800"/>
              <a:buChar char="•"/>
              <a:defRPr sz="1800">
                <a:solidFill>
                  <a:srgbClr val="193E72"/>
                </a:solidFill>
              </a:defRPr>
            </a:lvl1pPr>
            <a:lvl2pPr indent="-317500" lvl="1" marL="914400" rtl="0" algn="l">
              <a:lnSpc>
                <a:spcPct val="90000"/>
              </a:lnSpc>
              <a:spcBef>
                <a:spcPts val="400"/>
              </a:spcBef>
              <a:spcAft>
                <a:spcPts val="0"/>
              </a:spcAft>
              <a:buClr>
                <a:srgbClr val="3E3E3E"/>
              </a:buClr>
              <a:buSzPts val="1400"/>
              <a:buChar char="•"/>
              <a:defRPr/>
            </a:lvl2pPr>
            <a:lvl3pPr indent="-317500" lvl="2" marL="1371600" rtl="0" algn="l">
              <a:lnSpc>
                <a:spcPct val="90000"/>
              </a:lnSpc>
              <a:spcBef>
                <a:spcPts val="400"/>
              </a:spcBef>
              <a:spcAft>
                <a:spcPts val="0"/>
              </a:spcAft>
              <a:buClr>
                <a:srgbClr val="3E3E3E"/>
              </a:buClr>
              <a:buSzPts val="1400"/>
              <a:buChar char="•"/>
              <a:defRPr/>
            </a:lvl3pPr>
            <a:lvl4pPr indent="-317500" lvl="3" marL="1828800" rtl="0" algn="l">
              <a:lnSpc>
                <a:spcPct val="90000"/>
              </a:lnSpc>
              <a:spcBef>
                <a:spcPts val="400"/>
              </a:spcBef>
              <a:spcAft>
                <a:spcPts val="0"/>
              </a:spcAft>
              <a:buClr>
                <a:srgbClr val="3E3E3E"/>
              </a:buClr>
              <a:buSzPts val="1400"/>
              <a:buChar char="•"/>
              <a:defRPr/>
            </a:lvl4pPr>
            <a:lvl5pPr indent="-317500" lvl="4" marL="2286000" rtl="0" algn="l">
              <a:lnSpc>
                <a:spcPct val="90000"/>
              </a:lnSpc>
              <a:spcBef>
                <a:spcPts val="400"/>
              </a:spcBef>
              <a:spcAft>
                <a:spcPts val="0"/>
              </a:spcAft>
              <a:buClr>
                <a:srgbClr val="3E3E3E"/>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69" name="Google Shape;69;p15"/>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70" name="Google Shape;70;p15"/>
          <p:cNvPicPr preferRelativeResize="0"/>
          <p:nvPr/>
        </p:nvPicPr>
        <p:blipFill rotWithShape="1">
          <a:blip r:embed="rId2">
            <a:alphaModFix/>
          </a:blip>
          <a:srcRect b="-143013" l="0" r="8045" t="0"/>
          <a:stretch/>
        </p:blipFill>
        <p:spPr>
          <a:xfrm>
            <a:off x="300038" y="4553196"/>
            <a:ext cx="8292631" cy="45089"/>
          </a:xfrm>
          <a:prstGeom prst="rect">
            <a:avLst/>
          </a:prstGeom>
          <a:noFill/>
          <a:ln>
            <a:noFill/>
          </a:ln>
        </p:spPr>
      </p:pic>
      <p:pic>
        <p:nvPicPr>
          <p:cNvPr id="71" name="Google Shape;71;p15"/>
          <p:cNvPicPr preferRelativeResize="0"/>
          <p:nvPr/>
        </p:nvPicPr>
        <p:blipFill rotWithShape="1">
          <a:blip r:embed="rId3">
            <a:alphaModFix/>
          </a:blip>
          <a:srcRect b="0" l="0" r="0" t="0"/>
          <a:stretch/>
        </p:blipFill>
        <p:spPr>
          <a:xfrm>
            <a:off x="300050" y="4695375"/>
            <a:ext cx="2741074" cy="273900"/>
          </a:xfrm>
          <a:prstGeom prst="rect">
            <a:avLst/>
          </a:prstGeom>
          <a:noFill/>
          <a:ln>
            <a:noFill/>
          </a:ln>
        </p:spPr>
      </p:pic>
      <p:sp>
        <p:nvSpPr>
          <p:cNvPr id="72" name="Google Shape;72;p15"/>
          <p:cNvSpPr txBox="1"/>
          <p:nvPr/>
        </p:nvSpPr>
        <p:spPr>
          <a:xfrm>
            <a:off x="1881350" y="400400"/>
            <a:ext cx="34731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Lato"/>
              <a:ea typeface="Lato"/>
              <a:cs typeface="Lato"/>
              <a:sym typeface="Lato"/>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wo Content">
  <p:cSld name="4_Two Content">
    <p:spTree>
      <p:nvGrpSpPr>
        <p:cNvPr id="73" name="Shape 73"/>
        <p:cNvGrpSpPr/>
        <p:nvPr/>
      </p:nvGrpSpPr>
      <p:grpSpPr>
        <a:xfrm>
          <a:off x="0" y="0"/>
          <a:ext cx="0" cy="0"/>
          <a:chOff x="0" y="0"/>
          <a:chExt cx="0" cy="0"/>
        </a:xfrm>
      </p:grpSpPr>
      <p:pic>
        <p:nvPicPr>
          <p:cNvPr id="74" name="Google Shape;74;p16"/>
          <p:cNvPicPr preferRelativeResize="0"/>
          <p:nvPr/>
        </p:nvPicPr>
        <p:blipFill rotWithShape="1">
          <a:blip r:embed="rId2">
            <a:alphaModFix/>
          </a:blip>
          <a:srcRect b="0" l="0" r="0" t="0"/>
          <a:stretch/>
        </p:blipFill>
        <p:spPr>
          <a:xfrm>
            <a:off x="0" y="0"/>
            <a:ext cx="9143999" cy="5143501"/>
          </a:xfrm>
          <a:prstGeom prst="rect">
            <a:avLst/>
          </a:prstGeom>
          <a:noFill/>
          <a:ln>
            <a:noFill/>
          </a:ln>
        </p:spPr>
      </p:pic>
      <p:sp>
        <p:nvSpPr>
          <p:cNvPr id="75" name="Google Shape;75;p16"/>
          <p:cNvSpPr txBox="1"/>
          <p:nvPr>
            <p:ph type="title"/>
          </p:nvPr>
        </p:nvSpPr>
        <p:spPr>
          <a:xfrm>
            <a:off x="604019" y="2074664"/>
            <a:ext cx="7886700" cy="994200"/>
          </a:xfrm>
          <a:prstGeom prst="rect">
            <a:avLst/>
          </a:prstGeom>
          <a:noFill/>
          <a:ln>
            <a:noFill/>
          </a:ln>
        </p:spPr>
        <p:txBody>
          <a:bodyPr anchorCtr="0" anchor="ctr" bIns="45700" lIns="91425" spcFirstLastPara="1" rIns="91425" wrap="square" tIns="45700">
            <a:noAutofit/>
          </a:bodyPr>
          <a:lstStyle>
            <a:lvl1pPr lvl="0" rtl="0" algn="l">
              <a:lnSpc>
                <a:spcPct val="90000"/>
              </a:lnSpc>
              <a:spcBef>
                <a:spcPts val="0"/>
              </a:spcBef>
              <a:spcAft>
                <a:spcPts val="0"/>
              </a:spcAft>
              <a:buClr>
                <a:srgbClr val="193E72"/>
              </a:buClr>
              <a:buSzPts val="4800"/>
              <a:buFont typeface="Arial"/>
              <a:buNone/>
              <a:defRPr sz="3600">
                <a:solidFill>
                  <a:srgbClr val="193E72"/>
                </a:solidFill>
                <a:latin typeface="Arial"/>
                <a:ea typeface="Arial"/>
                <a:cs typeface="Arial"/>
                <a:sym typeface="Arial"/>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pic>
        <p:nvPicPr>
          <p:cNvPr id="76" name="Google Shape;76;p16"/>
          <p:cNvPicPr preferRelativeResize="0"/>
          <p:nvPr/>
        </p:nvPicPr>
        <p:blipFill rotWithShape="1">
          <a:blip r:embed="rId3">
            <a:alphaModFix/>
          </a:blip>
          <a:srcRect b="-143013" l="0" r="8045" t="0"/>
          <a:stretch/>
        </p:blipFill>
        <p:spPr>
          <a:xfrm>
            <a:off x="343065" y="525175"/>
            <a:ext cx="8408606" cy="34289"/>
          </a:xfrm>
          <a:prstGeom prst="rect">
            <a:avLst/>
          </a:prstGeom>
          <a:noFill/>
          <a:ln>
            <a:noFill/>
          </a:ln>
        </p:spPr>
      </p:pic>
      <p:pic>
        <p:nvPicPr>
          <p:cNvPr id="77" name="Google Shape;77;p16"/>
          <p:cNvPicPr preferRelativeResize="0"/>
          <p:nvPr/>
        </p:nvPicPr>
        <p:blipFill rotWithShape="1">
          <a:blip r:embed="rId4">
            <a:alphaModFix/>
          </a:blip>
          <a:srcRect b="33141" l="8147" r="0" t="0"/>
          <a:stretch/>
        </p:blipFill>
        <p:spPr>
          <a:xfrm>
            <a:off x="1" y="3641990"/>
            <a:ext cx="2603156" cy="1501512"/>
          </a:xfrm>
          <a:prstGeom prst="rect">
            <a:avLst/>
          </a:prstGeom>
          <a:noFill/>
          <a:ln>
            <a:noFill/>
          </a:ln>
        </p:spPr>
      </p:pic>
      <p:pic>
        <p:nvPicPr>
          <p:cNvPr id="78" name="Google Shape;78;p16"/>
          <p:cNvPicPr preferRelativeResize="0"/>
          <p:nvPr/>
        </p:nvPicPr>
        <p:blipFill rotWithShape="1">
          <a:blip r:embed="rId5">
            <a:alphaModFix/>
          </a:blip>
          <a:srcRect b="0" l="0" r="0" t="0"/>
          <a:stretch/>
        </p:blipFill>
        <p:spPr>
          <a:xfrm rot="-9311721">
            <a:off x="7508298" y="749311"/>
            <a:ext cx="1076712" cy="773480"/>
          </a:xfrm>
          <a:prstGeom prst="rect">
            <a:avLst/>
          </a:prstGeom>
          <a:noFill/>
          <a:ln>
            <a:noFill/>
          </a:ln>
        </p:spPr>
      </p:pic>
      <p:sp>
        <p:nvSpPr>
          <p:cNvPr id="79" name="Google Shape;79;p16"/>
          <p:cNvSpPr txBox="1"/>
          <p:nvPr>
            <p:ph idx="12" type="sldNum"/>
          </p:nvPr>
        </p:nvSpPr>
        <p:spPr>
          <a:xfrm>
            <a:off x="6457950" y="4767264"/>
            <a:ext cx="2057400" cy="273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900" u="none" cap="none" strike="noStrike">
                <a:solidFill>
                  <a:srgbClr val="193E7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pic>
        <p:nvPicPr>
          <p:cNvPr id="80" name="Google Shape;80;p16"/>
          <p:cNvPicPr preferRelativeResize="0"/>
          <p:nvPr/>
        </p:nvPicPr>
        <p:blipFill rotWithShape="1">
          <a:blip r:embed="rId6">
            <a:alphaModFix/>
          </a:blip>
          <a:srcRect b="0" l="0" r="0" t="0"/>
          <a:stretch/>
        </p:blipFill>
        <p:spPr>
          <a:xfrm>
            <a:off x="256001" y="111209"/>
            <a:ext cx="2976801" cy="484988"/>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wo Content">
  <p:cSld name="2_Two Content">
    <p:bg>
      <p:bgPr>
        <a:solidFill>
          <a:srgbClr val="D1D9E2"/>
        </a:solidFill>
      </p:bgPr>
    </p:bg>
    <p:spTree>
      <p:nvGrpSpPr>
        <p:cNvPr id="81" name="Shape 81"/>
        <p:cNvGrpSpPr/>
        <p:nvPr/>
      </p:nvGrpSpPr>
      <p:grpSpPr>
        <a:xfrm>
          <a:off x="0" y="0"/>
          <a:ext cx="0" cy="0"/>
          <a:chOff x="0" y="0"/>
          <a:chExt cx="0" cy="0"/>
        </a:xfrm>
      </p:grpSpPr>
      <p:pic>
        <p:nvPicPr>
          <p:cNvPr id="82" name="Google Shape;82;p17"/>
          <p:cNvPicPr preferRelativeResize="0"/>
          <p:nvPr/>
        </p:nvPicPr>
        <p:blipFill rotWithShape="1">
          <a:blip r:embed="rId2">
            <a:alphaModFix/>
          </a:blip>
          <a:srcRect b="-36686" l="0" r="6603" t="0"/>
          <a:stretch/>
        </p:blipFill>
        <p:spPr>
          <a:xfrm>
            <a:off x="301816" y="651700"/>
            <a:ext cx="8540381" cy="34289"/>
          </a:xfrm>
          <a:prstGeom prst="rect">
            <a:avLst/>
          </a:prstGeom>
          <a:noFill/>
          <a:ln>
            <a:noFill/>
          </a:ln>
        </p:spPr>
      </p:pic>
      <p:sp>
        <p:nvSpPr>
          <p:cNvPr id="83" name="Google Shape;83;p17"/>
          <p:cNvSpPr txBox="1"/>
          <p:nvPr>
            <p:ph type="title"/>
          </p:nvPr>
        </p:nvSpPr>
        <p:spPr>
          <a:xfrm>
            <a:off x="628650" y="1921727"/>
            <a:ext cx="68694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rgbClr val="193E72"/>
              </a:buClr>
              <a:buSzPts val="3600"/>
              <a:buFont typeface="Lato"/>
              <a:buNone/>
              <a:defRPr sz="36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4" name="Google Shape;84;p17"/>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text, sign&#10;&#10;Description automatically generated" id="85" name="Google Shape;85;p17"/>
          <p:cNvPicPr preferRelativeResize="0"/>
          <p:nvPr/>
        </p:nvPicPr>
        <p:blipFill rotWithShape="1">
          <a:blip r:embed="rId3">
            <a:alphaModFix/>
          </a:blip>
          <a:srcRect b="0" l="0" r="0" t="0"/>
          <a:stretch/>
        </p:blipFill>
        <p:spPr>
          <a:xfrm>
            <a:off x="7440626" y="854909"/>
            <a:ext cx="1074724" cy="1128460"/>
          </a:xfrm>
          <a:prstGeom prst="rect">
            <a:avLst/>
          </a:prstGeom>
          <a:noFill/>
          <a:ln>
            <a:noFill/>
          </a:ln>
        </p:spPr>
      </p:pic>
      <p:pic>
        <p:nvPicPr>
          <p:cNvPr descr="Logo, icon&#10;&#10;Description automatically generated" id="86" name="Google Shape;86;p17"/>
          <p:cNvPicPr preferRelativeResize="0"/>
          <p:nvPr/>
        </p:nvPicPr>
        <p:blipFill rotWithShape="1">
          <a:blip r:embed="rId4">
            <a:alphaModFix/>
          </a:blip>
          <a:srcRect b="0" l="0" r="0" t="0"/>
          <a:stretch/>
        </p:blipFill>
        <p:spPr>
          <a:xfrm>
            <a:off x="0" y="3381876"/>
            <a:ext cx="1685109" cy="1761625"/>
          </a:xfrm>
          <a:prstGeom prst="rect">
            <a:avLst/>
          </a:prstGeom>
          <a:noFill/>
          <a:ln>
            <a:noFill/>
          </a:ln>
        </p:spPr>
      </p:pic>
      <p:pic>
        <p:nvPicPr>
          <p:cNvPr id="87" name="Google Shape;87;p17"/>
          <p:cNvPicPr preferRelativeResize="0"/>
          <p:nvPr/>
        </p:nvPicPr>
        <p:blipFill rotWithShape="1">
          <a:blip r:embed="rId5">
            <a:alphaModFix/>
          </a:blip>
          <a:srcRect b="0" l="0" r="0" t="0"/>
          <a:stretch/>
        </p:blipFill>
        <p:spPr>
          <a:xfrm>
            <a:off x="301822" y="174381"/>
            <a:ext cx="3892161" cy="388929"/>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88" name="Shape 88"/>
        <p:cNvGrpSpPr/>
        <p:nvPr/>
      </p:nvGrpSpPr>
      <p:grpSpPr>
        <a:xfrm>
          <a:off x="0" y="0"/>
          <a:ext cx="0" cy="0"/>
          <a:chOff x="0" y="0"/>
          <a:chExt cx="0" cy="0"/>
        </a:xfrm>
      </p:grpSpPr>
      <p:pic>
        <p:nvPicPr>
          <p:cNvPr id="89" name="Google Shape;89;p18"/>
          <p:cNvPicPr preferRelativeResize="0"/>
          <p:nvPr/>
        </p:nvPicPr>
        <p:blipFill rotWithShape="1">
          <a:blip r:embed="rId2">
            <a:alphaModFix/>
          </a:blip>
          <a:srcRect b="0" l="0" r="0" t="0"/>
          <a:stretch/>
        </p:blipFill>
        <p:spPr>
          <a:xfrm>
            <a:off x="0" y="0"/>
            <a:ext cx="9144000" cy="5143500"/>
          </a:xfrm>
          <a:prstGeom prst="rect">
            <a:avLst/>
          </a:prstGeom>
          <a:noFill/>
          <a:ln>
            <a:noFill/>
          </a:ln>
        </p:spPr>
      </p:pic>
      <p:sp>
        <p:nvSpPr>
          <p:cNvPr id="90" name="Google Shape;90;p18"/>
          <p:cNvSpPr txBox="1"/>
          <p:nvPr>
            <p:ph type="title"/>
          </p:nvPr>
        </p:nvSpPr>
        <p:spPr>
          <a:xfrm>
            <a:off x="628650" y="273845"/>
            <a:ext cx="7886700" cy="649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lt1"/>
              </a:buClr>
              <a:buSzPts val="2400"/>
              <a:buFont typeface="Lato"/>
              <a:buNone/>
              <a:defRPr sz="2400">
                <a:solidFill>
                  <a:schemeClr val="lt1"/>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1" name="Google Shape;91;p18"/>
          <p:cNvSpPr txBox="1"/>
          <p:nvPr>
            <p:ph idx="1" type="body"/>
          </p:nvPr>
        </p:nvSpPr>
        <p:spPr>
          <a:xfrm>
            <a:off x="628650" y="1151299"/>
            <a:ext cx="7886700" cy="3192300"/>
          </a:xfrm>
          <a:prstGeom prst="rect">
            <a:avLst/>
          </a:prstGeom>
          <a:noFill/>
          <a:ln>
            <a:noFill/>
          </a:ln>
        </p:spPr>
        <p:txBody>
          <a:bodyPr anchorCtr="0" anchor="t" bIns="34275" lIns="68575" spcFirstLastPara="1" rIns="68575" wrap="square" tIns="34275">
            <a:normAutofit/>
          </a:bodyPr>
          <a:lstStyle>
            <a:lvl1pPr indent="-342900" lvl="0" marL="457200" rtl="0" algn="l">
              <a:lnSpc>
                <a:spcPct val="90000"/>
              </a:lnSpc>
              <a:spcBef>
                <a:spcPts val="800"/>
              </a:spcBef>
              <a:spcAft>
                <a:spcPts val="0"/>
              </a:spcAft>
              <a:buClr>
                <a:schemeClr val="lt1"/>
              </a:buClr>
              <a:buSzPts val="1800"/>
              <a:buChar char="•"/>
              <a:defRPr sz="1800">
                <a:solidFill>
                  <a:schemeClr val="lt1"/>
                </a:solidFill>
              </a:defRPr>
            </a:lvl1pPr>
            <a:lvl2pPr indent="-317500" lvl="1" marL="914400" rtl="0" algn="l">
              <a:lnSpc>
                <a:spcPct val="90000"/>
              </a:lnSpc>
              <a:spcBef>
                <a:spcPts val="400"/>
              </a:spcBef>
              <a:spcAft>
                <a:spcPts val="0"/>
              </a:spcAft>
              <a:buClr>
                <a:srgbClr val="3E3E3E"/>
              </a:buClr>
              <a:buSzPts val="1400"/>
              <a:buChar char="•"/>
              <a:defRPr/>
            </a:lvl2pPr>
            <a:lvl3pPr indent="-317500" lvl="2" marL="1371600" rtl="0" algn="l">
              <a:lnSpc>
                <a:spcPct val="90000"/>
              </a:lnSpc>
              <a:spcBef>
                <a:spcPts val="400"/>
              </a:spcBef>
              <a:spcAft>
                <a:spcPts val="0"/>
              </a:spcAft>
              <a:buClr>
                <a:srgbClr val="3E3E3E"/>
              </a:buClr>
              <a:buSzPts val="1400"/>
              <a:buChar char="•"/>
              <a:defRPr/>
            </a:lvl3pPr>
            <a:lvl4pPr indent="-317500" lvl="3" marL="1828800" rtl="0" algn="l">
              <a:lnSpc>
                <a:spcPct val="90000"/>
              </a:lnSpc>
              <a:spcBef>
                <a:spcPts val="400"/>
              </a:spcBef>
              <a:spcAft>
                <a:spcPts val="0"/>
              </a:spcAft>
              <a:buClr>
                <a:srgbClr val="3E3E3E"/>
              </a:buClr>
              <a:buSzPts val="1400"/>
              <a:buChar char="•"/>
              <a:defRPr/>
            </a:lvl4pPr>
            <a:lvl5pPr indent="-317500" lvl="4" marL="2286000" rtl="0" algn="l">
              <a:lnSpc>
                <a:spcPct val="90000"/>
              </a:lnSpc>
              <a:spcBef>
                <a:spcPts val="400"/>
              </a:spcBef>
              <a:spcAft>
                <a:spcPts val="0"/>
              </a:spcAft>
              <a:buClr>
                <a:srgbClr val="3E3E3E"/>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
        <p:nvSpPr>
          <p:cNvPr id="92" name="Google Shape;92;p18"/>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id="93" name="Google Shape;93;p18"/>
          <p:cNvPicPr preferRelativeResize="0"/>
          <p:nvPr/>
        </p:nvPicPr>
        <p:blipFill rotWithShape="1">
          <a:blip r:embed="rId3">
            <a:alphaModFix/>
          </a:blip>
          <a:srcRect b="-143013" l="0" r="8045" t="0"/>
          <a:stretch/>
        </p:blipFill>
        <p:spPr>
          <a:xfrm>
            <a:off x="300038" y="4553196"/>
            <a:ext cx="8292631" cy="45089"/>
          </a:xfrm>
          <a:prstGeom prst="rect">
            <a:avLst/>
          </a:prstGeom>
          <a:noFill/>
          <a:ln>
            <a:noFill/>
          </a:ln>
        </p:spPr>
      </p:pic>
      <p:pic>
        <p:nvPicPr>
          <p:cNvPr id="94" name="Google Shape;94;p18"/>
          <p:cNvPicPr preferRelativeResize="0"/>
          <p:nvPr/>
        </p:nvPicPr>
        <p:blipFill rotWithShape="1">
          <a:blip r:embed="rId4">
            <a:alphaModFix/>
          </a:blip>
          <a:srcRect b="0" l="0" r="0" t="0"/>
          <a:stretch/>
        </p:blipFill>
        <p:spPr>
          <a:xfrm>
            <a:off x="300058" y="4679998"/>
            <a:ext cx="3196168" cy="319147"/>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Section Header">
  <p:cSld name="2_Section Header">
    <p:bg>
      <p:bgPr>
        <a:solidFill>
          <a:srgbClr val="F8DFDF"/>
        </a:solidFill>
      </p:bgPr>
    </p:bg>
    <p:spTree>
      <p:nvGrpSpPr>
        <p:cNvPr id="95" name="Shape 95"/>
        <p:cNvGrpSpPr/>
        <p:nvPr/>
      </p:nvGrpSpPr>
      <p:grpSpPr>
        <a:xfrm>
          <a:off x="0" y="0"/>
          <a:ext cx="0" cy="0"/>
          <a:chOff x="0" y="0"/>
          <a:chExt cx="0" cy="0"/>
        </a:xfrm>
      </p:grpSpPr>
      <p:pic>
        <p:nvPicPr>
          <p:cNvPr id="96" name="Google Shape;96;p19"/>
          <p:cNvPicPr preferRelativeResize="0"/>
          <p:nvPr/>
        </p:nvPicPr>
        <p:blipFill rotWithShape="1">
          <a:blip r:embed="rId2">
            <a:alphaModFix/>
          </a:blip>
          <a:srcRect b="-36686" l="0" r="6603" t="0"/>
          <a:stretch/>
        </p:blipFill>
        <p:spPr>
          <a:xfrm>
            <a:off x="301816" y="651700"/>
            <a:ext cx="8540381" cy="34289"/>
          </a:xfrm>
          <a:prstGeom prst="rect">
            <a:avLst/>
          </a:prstGeom>
          <a:noFill/>
          <a:ln>
            <a:noFill/>
          </a:ln>
        </p:spPr>
      </p:pic>
      <p:sp>
        <p:nvSpPr>
          <p:cNvPr id="97" name="Google Shape;97;p19"/>
          <p:cNvSpPr txBox="1"/>
          <p:nvPr>
            <p:ph type="title"/>
          </p:nvPr>
        </p:nvSpPr>
        <p:spPr>
          <a:xfrm>
            <a:off x="628650" y="1866516"/>
            <a:ext cx="7052400" cy="850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193E72"/>
              </a:buClr>
              <a:buSzPts val="3600"/>
              <a:buFont typeface="Lato"/>
              <a:buNone/>
              <a:defRPr sz="36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8" name="Google Shape;98;p19"/>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A picture containing text, first-aid kit&#10;&#10;Description automatically generated" id="99" name="Google Shape;99;p19"/>
          <p:cNvPicPr preferRelativeResize="0"/>
          <p:nvPr/>
        </p:nvPicPr>
        <p:blipFill rotWithShape="1">
          <a:blip r:embed="rId3">
            <a:alphaModFix/>
          </a:blip>
          <a:srcRect b="0" l="0" r="-1667" t="0"/>
          <a:stretch/>
        </p:blipFill>
        <p:spPr>
          <a:xfrm rot="-5400000">
            <a:off x="7543385" y="1229778"/>
            <a:ext cx="1259190" cy="984035"/>
          </a:xfrm>
          <a:prstGeom prst="rect">
            <a:avLst/>
          </a:prstGeom>
          <a:noFill/>
          <a:ln>
            <a:noFill/>
          </a:ln>
        </p:spPr>
      </p:pic>
      <p:pic>
        <p:nvPicPr>
          <p:cNvPr descr="Icon&#10;&#10;Description automatically generated" id="100" name="Google Shape;100;p19"/>
          <p:cNvPicPr preferRelativeResize="0"/>
          <p:nvPr/>
        </p:nvPicPr>
        <p:blipFill rotWithShape="1">
          <a:blip r:embed="rId4">
            <a:alphaModFix/>
          </a:blip>
          <a:srcRect b="0" l="0" r="0" t="0"/>
          <a:stretch/>
        </p:blipFill>
        <p:spPr>
          <a:xfrm>
            <a:off x="0" y="3548514"/>
            <a:ext cx="1312818" cy="1594986"/>
          </a:xfrm>
          <a:prstGeom prst="rect">
            <a:avLst/>
          </a:prstGeom>
          <a:noFill/>
          <a:ln>
            <a:noFill/>
          </a:ln>
        </p:spPr>
      </p:pic>
      <p:pic>
        <p:nvPicPr>
          <p:cNvPr id="101" name="Google Shape;101;p19"/>
          <p:cNvPicPr preferRelativeResize="0"/>
          <p:nvPr/>
        </p:nvPicPr>
        <p:blipFill rotWithShape="1">
          <a:blip r:embed="rId5">
            <a:alphaModFix/>
          </a:blip>
          <a:srcRect b="0" l="0" r="0" t="0"/>
          <a:stretch/>
        </p:blipFill>
        <p:spPr>
          <a:xfrm>
            <a:off x="301822" y="162331"/>
            <a:ext cx="3892161" cy="388929"/>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p:cSld name="Section Header">
    <p:bg>
      <p:bgPr>
        <a:solidFill>
          <a:srgbClr val="D1D9E2"/>
        </a:solidFill>
      </p:bgPr>
    </p:bg>
    <p:spTree>
      <p:nvGrpSpPr>
        <p:cNvPr id="102" name="Shape 102"/>
        <p:cNvGrpSpPr/>
        <p:nvPr/>
      </p:nvGrpSpPr>
      <p:grpSpPr>
        <a:xfrm>
          <a:off x="0" y="0"/>
          <a:ext cx="0" cy="0"/>
          <a:chOff x="0" y="0"/>
          <a:chExt cx="0" cy="0"/>
        </a:xfrm>
      </p:grpSpPr>
      <p:pic>
        <p:nvPicPr>
          <p:cNvPr id="103" name="Google Shape;103;p20"/>
          <p:cNvPicPr preferRelativeResize="0"/>
          <p:nvPr/>
        </p:nvPicPr>
        <p:blipFill rotWithShape="1">
          <a:blip r:embed="rId2">
            <a:alphaModFix/>
          </a:blip>
          <a:srcRect b="-36686" l="0" r="6603" t="0"/>
          <a:stretch/>
        </p:blipFill>
        <p:spPr>
          <a:xfrm>
            <a:off x="301816" y="651700"/>
            <a:ext cx="8540381" cy="34289"/>
          </a:xfrm>
          <a:prstGeom prst="rect">
            <a:avLst/>
          </a:prstGeom>
          <a:noFill/>
          <a:ln>
            <a:noFill/>
          </a:ln>
        </p:spPr>
      </p:pic>
      <p:sp>
        <p:nvSpPr>
          <p:cNvPr id="104" name="Google Shape;104;p20"/>
          <p:cNvSpPr txBox="1"/>
          <p:nvPr>
            <p:ph type="title"/>
          </p:nvPr>
        </p:nvSpPr>
        <p:spPr>
          <a:xfrm>
            <a:off x="628650" y="1866516"/>
            <a:ext cx="7052400" cy="850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193E72"/>
              </a:buClr>
              <a:buSzPts val="3600"/>
              <a:buFont typeface="Lato"/>
              <a:buNone/>
              <a:defRPr sz="36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5" name="Google Shape;105;p20"/>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Icon&#10;&#10;Description automatically generated" id="106" name="Google Shape;106;p20"/>
          <p:cNvPicPr preferRelativeResize="0"/>
          <p:nvPr/>
        </p:nvPicPr>
        <p:blipFill rotWithShape="1">
          <a:blip r:embed="rId3">
            <a:alphaModFix/>
          </a:blip>
          <a:srcRect b="0" l="0" r="0" t="0"/>
          <a:stretch/>
        </p:blipFill>
        <p:spPr>
          <a:xfrm>
            <a:off x="-1" y="3357260"/>
            <a:ext cx="2330451" cy="1786240"/>
          </a:xfrm>
          <a:prstGeom prst="rect">
            <a:avLst/>
          </a:prstGeom>
          <a:noFill/>
          <a:ln>
            <a:noFill/>
          </a:ln>
        </p:spPr>
      </p:pic>
      <p:pic>
        <p:nvPicPr>
          <p:cNvPr descr="A picture containing text, first-aid kit&#10;&#10;Description automatically generated" id="107" name="Google Shape;107;p20"/>
          <p:cNvPicPr preferRelativeResize="0"/>
          <p:nvPr/>
        </p:nvPicPr>
        <p:blipFill rotWithShape="1">
          <a:blip r:embed="rId4">
            <a:alphaModFix/>
          </a:blip>
          <a:srcRect b="0" l="0" r="0" t="0"/>
          <a:stretch/>
        </p:blipFill>
        <p:spPr>
          <a:xfrm>
            <a:off x="7815262" y="1098549"/>
            <a:ext cx="922337" cy="764093"/>
          </a:xfrm>
          <a:prstGeom prst="rect">
            <a:avLst/>
          </a:prstGeom>
          <a:noFill/>
          <a:ln>
            <a:noFill/>
          </a:ln>
        </p:spPr>
      </p:pic>
      <p:pic>
        <p:nvPicPr>
          <p:cNvPr id="108" name="Google Shape;108;p20"/>
          <p:cNvPicPr preferRelativeResize="0"/>
          <p:nvPr/>
        </p:nvPicPr>
        <p:blipFill rotWithShape="1">
          <a:blip r:embed="rId5">
            <a:alphaModFix/>
          </a:blip>
          <a:srcRect b="0" l="0" r="0" t="0"/>
          <a:stretch/>
        </p:blipFill>
        <p:spPr>
          <a:xfrm>
            <a:off x="301822" y="132181"/>
            <a:ext cx="3892161" cy="38892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Section Header">
  <p:cSld name="3_Section Header">
    <p:bg>
      <p:bgPr>
        <a:solidFill>
          <a:srgbClr val="F8DFDF"/>
        </a:solidFill>
      </p:bgPr>
    </p:bg>
    <p:spTree>
      <p:nvGrpSpPr>
        <p:cNvPr id="109" name="Shape 109"/>
        <p:cNvGrpSpPr/>
        <p:nvPr/>
      </p:nvGrpSpPr>
      <p:grpSpPr>
        <a:xfrm>
          <a:off x="0" y="0"/>
          <a:ext cx="0" cy="0"/>
          <a:chOff x="0" y="0"/>
          <a:chExt cx="0" cy="0"/>
        </a:xfrm>
      </p:grpSpPr>
      <p:pic>
        <p:nvPicPr>
          <p:cNvPr id="110" name="Google Shape;110;p21"/>
          <p:cNvPicPr preferRelativeResize="0"/>
          <p:nvPr/>
        </p:nvPicPr>
        <p:blipFill rotWithShape="1">
          <a:blip r:embed="rId2">
            <a:alphaModFix/>
          </a:blip>
          <a:srcRect b="-36686" l="0" r="6603" t="0"/>
          <a:stretch/>
        </p:blipFill>
        <p:spPr>
          <a:xfrm>
            <a:off x="301816" y="651700"/>
            <a:ext cx="8540381" cy="34289"/>
          </a:xfrm>
          <a:prstGeom prst="rect">
            <a:avLst/>
          </a:prstGeom>
          <a:noFill/>
          <a:ln>
            <a:noFill/>
          </a:ln>
        </p:spPr>
      </p:pic>
      <p:sp>
        <p:nvSpPr>
          <p:cNvPr id="111" name="Google Shape;111;p21"/>
          <p:cNvSpPr txBox="1"/>
          <p:nvPr>
            <p:ph type="title"/>
          </p:nvPr>
        </p:nvSpPr>
        <p:spPr>
          <a:xfrm>
            <a:off x="628650" y="1866516"/>
            <a:ext cx="7052400" cy="850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193E72"/>
              </a:buClr>
              <a:buSzPts val="3600"/>
              <a:buFont typeface="Lato"/>
              <a:buNone/>
              <a:defRPr sz="36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2" name="Google Shape;112;p21"/>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193E7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pic>
        <p:nvPicPr>
          <p:cNvPr descr="Logo, company name&#10;&#10;Description automatically generated" id="113" name="Google Shape;113;p21"/>
          <p:cNvPicPr preferRelativeResize="0"/>
          <p:nvPr/>
        </p:nvPicPr>
        <p:blipFill rotWithShape="1">
          <a:blip r:embed="rId3">
            <a:alphaModFix/>
          </a:blip>
          <a:srcRect b="0" l="0" r="0" t="0"/>
          <a:stretch/>
        </p:blipFill>
        <p:spPr>
          <a:xfrm>
            <a:off x="0" y="4072505"/>
            <a:ext cx="2286002" cy="1070995"/>
          </a:xfrm>
          <a:prstGeom prst="rect">
            <a:avLst/>
          </a:prstGeom>
          <a:noFill/>
          <a:ln>
            <a:noFill/>
          </a:ln>
        </p:spPr>
      </p:pic>
      <p:pic>
        <p:nvPicPr>
          <p:cNvPr descr="Logo, icon&#10;&#10;Description automatically generated" id="114" name="Google Shape;114;p21"/>
          <p:cNvPicPr preferRelativeResize="0"/>
          <p:nvPr/>
        </p:nvPicPr>
        <p:blipFill rotWithShape="1">
          <a:blip r:embed="rId4">
            <a:alphaModFix/>
          </a:blip>
          <a:srcRect b="0" l="0" r="0" t="0"/>
          <a:stretch/>
        </p:blipFill>
        <p:spPr>
          <a:xfrm>
            <a:off x="7625861" y="842207"/>
            <a:ext cx="1238737" cy="1300675"/>
          </a:xfrm>
          <a:prstGeom prst="rect">
            <a:avLst/>
          </a:prstGeom>
          <a:noFill/>
          <a:ln>
            <a:noFill/>
          </a:ln>
        </p:spPr>
      </p:pic>
      <p:pic>
        <p:nvPicPr>
          <p:cNvPr id="115" name="Google Shape;115;p21"/>
          <p:cNvPicPr preferRelativeResize="0"/>
          <p:nvPr/>
        </p:nvPicPr>
        <p:blipFill rotWithShape="1">
          <a:blip r:embed="rId5">
            <a:alphaModFix/>
          </a:blip>
          <a:srcRect b="0" l="0" r="0" t="0"/>
          <a:stretch/>
        </p:blipFill>
        <p:spPr>
          <a:xfrm>
            <a:off x="301822" y="192481"/>
            <a:ext cx="3892161" cy="38892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bg>
      <p:bgPr>
        <a:solidFill>
          <a:srgbClr val="D1D9E2"/>
        </a:solidFill>
      </p:bgPr>
    </p:bg>
    <p:spTree>
      <p:nvGrpSpPr>
        <p:cNvPr id="116" name="Shape 116"/>
        <p:cNvGrpSpPr/>
        <p:nvPr/>
      </p:nvGrpSpPr>
      <p:grpSpPr>
        <a:xfrm>
          <a:off x="0" y="0"/>
          <a:ext cx="0" cy="0"/>
          <a:chOff x="0" y="0"/>
          <a:chExt cx="0" cy="0"/>
        </a:xfrm>
      </p:grpSpPr>
      <p:pic>
        <p:nvPicPr>
          <p:cNvPr id="117" name="Google Shape;117;p22"/>
          <p:cNvPicPr preferRelativeResize="0"/>
          <p:nvPr/>
        </p:nvPicPr>
        <p:blipFill rotWithShape="1">
          <a:blip r:embed="rId2">
            <a:alphaModFix/>
          </a:blip>
          <a:srcRect b="-36686" l="0" r="6603" t="0"/>
          <a:stretch/>
        </p:blipFill>
        <p:spPr>
          <a:xfrm>
            <a:off x="301816" y="651700"/>
            <a:ext cx="8540381" cy="34289"/>
          </a:xfrm>
          <a:prstGeom prst="rect">
            <a:avLst/>
          </a:prstGeom>
          <a:noFill/>
          <a:ln>
            <a:noFill/>
          </a:ln>
        </p:spPr>
      </p:pic>
      <p:sp>
        <p:nvSpPr>
          <p:cNvPr id="118" name="Google Shape;118;p22"/>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19" name="Google Shape;119;p22"/>
          <p:cNvSpPr txBox="1"/>
          <p:nvPr>
            <p:ph type="title"/>
          </p:nvPr>
        </p:nvSpPr>
        <p:spPr>
          <a:xfrm>
            <a:off x="628650" y="1866516"/>
            <a:ext cx="7052400" cy="850200"/>
          </a:xfrm>
          <a:prstGeom prst="rect">
            <a:avLst/>
          </a:prstGeom>
          <a:noFill/>
          <a:ln>
            <a:noFill/>
          </a:ln>
        </p:spPr>
        <p:txBody>
          <a:bodyPr anchorCtr="0" anchor="b" bIns="34275" lIns="68575" spcFirstLastPara="1" rIns="68575" wrap="square" tIns="34275">
            <a:noAutofit/>
          </a:bodyPr>
          <a:lstStyle>
            <a:lvl1pPr lvl="0" rtl="0" algn="l">
              <a:lnSpc>
                <a:spcPct val="90000"/>
              </a:lnSpc>
              <a:spcBef>
                <a:spcPts val="0"/>
              </a:spcBef>
              <a:spcAft>
                <a:spcPts val="0"/>
              </a:spcAft>
              <a:buClr>
                <a:srgbClr val="193E72"/>
              </a:buClr>
              <a:buSzPts val="3600"/>
              <a:buFont typeface="Lato"/>
              <a:buNone/>
              <a:defRPr sz="3600">
                <a:solidFill>
                  <a:srgbClr val="193E7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pic>
        <p:nvPicPr>
          <p:cNvPr id="120" name="Google Shape;120;p22"/>
          <p:cNvPicPr preferRelativeResize="0"/>
          <p:nvPr/>
        </p:nvPicPr>
        <p:blipFill rotWithShape="1">
          <a:blip r:embed="rId3">
            <a:alphaModFix/>
          </a:blip>
          <a:srcRect b="0" l="0" r="0" t="0"/>
          <a:stretch/>
        </p:blipFill>
        <p:spPr>
          <a:xfrm>
            <a:off x="0" y="3523379"/>
            <a:ext cx="1538288" cy="1620121"/>
          </a:xfrm>
          <a:prstGeom prst="rect">
            <a:avLst/>
          </a:prstGeom>
          <a:noFill/>
          <a:ln>
            <a:noFill/>
          </a:ln>
        </p:spPr>
      </p:pic>
      <p:pic>
        <p:nvPicPr>
          <p:cNvPr descr="Icon&#10;&#10;Description automatically generated" id="121" name="Google Shape;121;p22"/>
          <p:cNvPicPr preferRelativeResize="0"/>
          <p:nvPr/>
        </p:nvPicPr>
        <p:blipFill rotWithShape="1">
          <a:blip r:embed="rId4">
            <a:alphaModFix/>
          </a:blip>
          <a:srcRect b="0" l="0" r="0" t="0"/>
          <a:stretch/>
        </p:blipFill>
        <p:spPr>
          <a:xfrm rot="2128945">
            <a:off x="7641064" y="804877"/>
            <a:ext cx="1196310" cy="1256126"/>
          </a:xfrm>
          <a:prstGeom prst="rect">
            <a:avLst/>
          </a:prstGeom>
          <a:noFill/>
          <a:ln>
            <a:noFill/>
          </a:ln>
        </p:spPr>
      </p:pic>
      <p:pic>
        <p:nvPicPr>
          <p:cNvPr id="122" name="Google Shape;122;p22"/>
          <p:cNvPicPr preferRelativeResize="0"/>
          <p:nvPr/>
        </p:nvPicPr>
        <p:blipFill rotWithShape="1">
          <a:blip r:embed="rId5">
            <a:alphaModFix/>
          </a:blip>
          <a:srcRect b="0" l="0" r="0" t="0"/>
          <a:stretch/>
        </p:blipFill>
        <p:spPr>
          <a:xfrm>
            <a:off x="301822" y="185381"/>
            <a:ext cx="3892161" cy="388929"/>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8_Content slide">
  <p:cSld name="OBJECT_4_1">
    <p:spTree>
      <p:nvGrpSpPr>
        <p:cNvPr id="123" name="Shape 123"/>
        <p:cNvGrpSpPr/>
        <p:nvPr/>
      </p:nvGrpSpPr>
      <p:grpSpPr>
        <a:xfrm>
          <a:off x="0" y="0"/>
          <a:ext cx="0" cy="0"/>
          <a:chOff x="0" y="0"/>
          <a:chExt cx="0" cy="0"/>
        </a:xfrm>
      </p:grpSpPr>
      <p:pic>
        <p:nvPicPr>
          <p:cNvPr id="124" name="Google Shape;124;p23"/>
          <p:cNvPicPr preferRelativeResize="0"/>
          <p:nvPr/>
        </p:nvPicPr>
        <p:blipFill rotWithShape="1">
          <a:blip r:embed="rId2">
            <a:alphaModFix/>
          </a:blip>
          <a:srcRect b="0" l="0" r="0" t="0"/>
          <a:stretch/>
        </p:blipFill>
        <p:spPr>
          <a:xfrm>
            <a:off x="210616" y="258401"/>
            <a:ext cx="352505" cy="470010"/>
          </a:xfrm>
          <a:prstGeom prst="rect">
            <a:avLst/>
          </a:prstGeom>
          <a:noFill/>
          <a:ln>
            <a:noFill/>
          </a:ln>
        </p:spPr>
      </p:pic>
      <p:sp>
        <p:nvSpPr>
          <p:cNvPr id="125" name="Google Shape;125;p23"/>
          <p:cNvSpPr txBox="1"/>
          <p:nvPr>
            <p:ph type="title"/>
          </p:nvPr>
        </p:nvSpPr>
        <p:spPr>
          <a:xfrm>
            <a:off x="629606" y="273844"/>
            <a:ext cx="8236200" cy="649200"/>
          </a:xfrm>
          <a:prstGeom prst="rect">
            <a:avLst/>
          </a:prstGeom>
          <a:noFill/>
          <a:ln>
            <a:noFill/>
          </a:ln>
        </p:spPr>
        <p:txBody>
          <a:bodyPr anchorCtr="0" anchor="t" bIns="34275" lIns="68575" spcFirstLastPara="1" rIns="68575" wrap="square" tIns="34275">
            <a:normAutofit/>
          </a:bodyPr>
          <a:lstStyle>
            <a:lvl1pPr lvl="0" rtl="0" algn="l">
              <a:lnSpc>
                <a:spcPct val="90000"/>
              </a:lnSpc>
              <a:spcBef>
                <a:spcPts val="0"/>
              </a:spcBef>
              <a:spcAft>
                <a:spcPts val="0"/>
              </a:spcAft>
              <a:buClr>
                <a:srgbClr val="193E72"/>
              </a:buClr>
              <a:buSzPts val="2400"/>
              <a:buFont typeface="Lato"/>
              <a:buNone/>
              <a:defRPr b="1" sz="2400">
                <a:solidFill>
                  <a:srgbClr val="193E72"/>
                </a:solidFill>
                <a:latin typeface="Lato"/>
                <a:ea typeface="Lato"/>
                <a:cs typeface="Lato"/>
                <a:sym typeface="Lato"/>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6" name="Google Shape;126;p23"/>
          <p:cNvSpPr txBox="1"/>
          <p:nvPr>
            <p:ph idx="1" type="body"/>
          </p:nvPr>
        </p:nvSpPr>
        <p:spPr>
          <a:xfrm>
            <a:off x="210619" y="1094391"/>
            <a:ext cx="8655000" cy="3531900"/>
          </a:xfrm>
          <a:prstGeom prst="rect">
            <a:avLst/>
          </a:prstGeom>
          <a:noFill/>
          <a:ln>
            <a:noFill/>
          </a:ln>
        </p:spPr>
        <p:txBody>
          <a:bodyPr anchorCtr="0" anchor="t" bIns="34275" lIns="68575" spcFirstLastPara="1" rIns="68575" wrap="square" tIns="34275">
            <a:noAutofit/>
          </a:bodyPr>
          <a:lstStyle>
            <a:lvl1pPr indent="-342900" lvl="0" marL="457200" rtl="0" algn="l">
              <a:lnSpc>
                <a:spcPct val="90000"/>
              </a:lnSpc>
              <a:spcBef>
                <a:spcPts val="80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42900" lvl="1" marL="914400" rtl="0" algn="l">
              <a:lnSpc>
                <a:spcPct val="90000"/>
              </a:lnSpc>
              <a:spcBef>
                <a:spcPts val="400"/>
              </a:spcBef>
              <a:spcAft>
                <a:spcPts val="0"/>
              </a:spcAft>
              <a:buClr>
                <a:schemeClr val="dk2"/>
              </a:buClr>
              <a:buSzPts val="1800"/>
              <a:buFont typeface="Lato"/>
              <a:buChar char="•"/>
              <a:defRPr>
                <a:solidFill>
                  <a:schemeClr val="dk2"/>
                </a:solidFill>
                <a:latin typeface="Lato"/>
                <a:ea typeface="Lato"/>
                <a:cs typeface="Lato"/>
                <a:sym typeface="Lato"/>
              </a:defRPr>
            </a:lvl2pPr>
            <a:lvl3pPr indent="-323850" lvl="2" marL="1371600" rtl="0" algn="l">
              <a:lnSpc>
                <a:spcPct val="90000"/>
              </a:lnSpc>
              <a:spcBef>
                <a:spcPts val="400"/>
              </a:spcBef>
              <a:spcAft>
                <a:spcPts val="0"/>
              </a:spcAft>
              <a:buClr>
                <a:schemeClr val="dk2"/>
              </a:buClr>
              <a:buSzPts val="1500"/>
              <a:buFont typeface="Lato"/>
              <a:buChar char="•"/>
              <a:defRPr>
                <a:solidFill>
                  <a:schemeClr val="dk2"/>
                </a:solidFill>
                <a:latin typeface="Lato"/>
                <a:ea typeface="Lato"/>
                <a:cs typeface="Lato"/>
                <a:sym typeface="Lato"/>
              </a:defRPr>
            </a:lvl3pPr>
            <a:lvl4pPr indent="-317500" lvl="3" marL="18288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rtl="0" algn="l">
              <a:lnSpc>
                <a:spcPct val="90000"/>
              </a:lnSpc>
              <a:spcBef>
                <a:spcPts val="40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pic>
        <p:nvPicPr>
          <p:cNvPr id="127" name="Google Shape;127;p23"/>
          <p:cNvPicPr preferRelativeResize="0"/>
          <p:nvPr/>
        </p:nvPicPr>
        <p:blipFill rotWithShape="1">
          <a:blip r:embed="rId3">
            <a:alphaModFix/>
          </a:blip>
          <a:srcRect b="0" l="0" r="0" t="0"/>
          <a:stretch/>
        </p:blipFill>
        <p:spPr>
          <a:xfrm>
            <a:off x="210622" y="4626306"/>
            <a:ext cx="3892161" cy="388929"/>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28" name="Shape 128"/>
        <p:cNvGrpSpPr/>
        <p:nvPr/>
      </p:nvGrpSpPr>
      <p:grpSpPr>
        <a:xfrm>
          <a:off x="0" y="0"/>
          <a:ext cx="0" cy="0"/>
          <a:chOff x="0" y="0"/>
          <a:chExt cx="0" cy="0"/>
        </a:xfrm>
      </p:grpSpPr>
      <p:pic>
        <p:nvPicPr>
          <p:cNvPr id="129" name="Google Shape;129;p24"/>
          <p:cNvPicPr preferRelativeResize="0"/>
          <p:nvPr/>
        </p:nvPicPr>
        <p:blipFill rotWithShape="1">
          <a:blip r:embed="rId2">
            <a:alphaModFix/>
          </a:blip>
          <a:srcRect b="0" l="0" r="0" t="0"/>
          <a:stretch/>
        </p:blipFill>
        <p:spPr>
          <a:xfrm>
            <a:off x="0" y="0"/>
            <a:ext cx="9144000" cy="5143500"/>
          </a:xfrm>
          <a:prstGeom prst="rect">
            <a:avLst/>
          </a:prstGeom>
          <a:noFill/>
          <a:ln>
            <a:noFill/>
          </a:ln>
        </p:spPr>
      </p:pic>
      <p:pic>
        <p:nvPicPr>
          <p:cNvPr id="130" name="Google Shape;130;p24"/>
          <p:cNvPicPr preferRelativeResize="0"/>
          <p:nvPr/>
        </p:nvPicPr>
        <p:blipFill rotWithShape="1">
          <a:blip r:embed="rId3">
            <a:alphaModFix/>
          </a:blip>
          <a:srcRect b="-36686" l="0" r="6603" t="0"/>
          <a:stretch/>
        </p:blipFill>
        <p:spPr>
          <a:xfrm>
            <a:off x="327025" y="643582"/>
            <a:ext cx="8540369" cy="34289"/>
          </a:xfrm>
          <a:prstGeom prst="rect">
            <a:avLst/>
          </a:prstGeom>
          <a:noFill/>
          <a:ln>
            <a:noFill/>
          </a:ln>
        </p:spPr>
      </p:pic>
      <p:pic>
        <p:nvPicPr>
          <p:cNvPr id="131" name="Google Shape;131;p24"/>
          <p:cNvPicPr preferRelativeResize="0"/>
          <p:nvPr/>
        </p:nvPicPr>
        <p:blipFill rotWithShape="1">
          <a:blip r:embed="rId4">
            <a:alphaModFix/>
          </a:blip>
          <a:srcRect b="23512" l="35446" r="0" t="0"/>
          <a:stretch/>
        </p:blipFill>
        <p:spPr>
          <a:xfrm>
            <a:off x="0" y="3599630"/>
            <a:ext cx="1303021" cy="1543870"/>
          </a:xfrm>
          <a:prstGeom prst="rect">
            <a:avLst/>
          </a:prstGeom>
          <a:noFill/>
          <a:ln>
            <a:noFill/>
          </a:ln>
        </p:spPr>
      </p:pic>
      <p:pic>
        <p:nvPicPr>
          <p:cNvPr id="132" name="Google Shape;132;p24"/>
          <p:cNvPicPr preferRelativeResize="0"/>
          <p:nvPr/>
        </p:nvPicPr>
        <p:blipFill rotWithShape="1">
          <a:blip r:embed="rId5">
            <a:alphaModFix/>
          </a:blip>
          <a:srcRect b="0" l="0" r="0" t="0"/>
          <a:stretch/>
        </p:blipFill>
        <p:spPr>
          <a:xfrm rot="-5400000">
            <a:off x="7679417" y="1346996"/>
            <a:ext cx="1184399" cy="888299"/>
          </a:xfrm>
          <a:prstGeom prst="rect">
            <a:avLst/>
          </a:prstGeom>
          <a:noFill/>
          <a:ln>
            <a:noFill/>
          </a:ln>
        </p:spPr>
      </p:pic>
      <p:sp>
        <p:nvSpPr>
          <p:cNvPr id="133" name="Google Shape;133;p24"/>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Autofit/>
          </a:bodyPr>
          <a:lstStyle>
            <a:lvl1pPr lvl="0" rtl="0" algn="ctr">
              <a:lnSpc>
                <a:spcPct val="90000"/>
              </a:lnSpc>
              <a:spcBef>
                <a:spcPts val="0"/>
              </a:spcBef>
              <a:spcAft>
                <a:spcPts val="0"/>
              </a:spcAft>
              <a:buClr>
                <a:schemeClr val="lt1"/>
              </a:buClr>
              <a:buSzPts val="4500"/>
              <a:buFont typeface="Arial"/>
              <a:buNone/>
              <a:defRPr sz="4500">
                <a:solidFill>
                  <a:schemeClr val="lt1"/>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34" name="Google Shape;134;p24"/>
          <p:cNvSpPr txBox="1"/>
          <p:nvPr>
            <p:ph idx="1" type="subTitle"/>
          </p:nvPr>
        </p:nvSpPr>
        <p:spPr>
          <a:xfrm>
            <a:off x="1143000" y="2989646"/>
            <a:ext cx="6858000" cy="953700"/>
          </a:xfrm>
          <a:prstGeom prst="rect">
            <a:avLst/>
          </a:prstGeom>
          <a:noFill/>
          <a:ln>
            <a:noFill/>
          </a:ln>
        </p:spPr>
        <p:txBody>
          <a:bodyPr anchorCtr="0" anchor="t" bIns="34275" lIns="68575" spcFirstLastPara="1" rIns="68575" wrap="square" tIns="34275">
            <a:noAutofit/>
          </a:bodyPr>
          <a:lstStyle>
            <a:lvl1pPr lvl="0" rtl="0" algn="ctr">
              <a:lnSpc>
                <a:spcPct val="90000"/>
              </a:lnSpc>
              <a:spcBef>
                <a:spcPts val="800"/>
              </a:spcBef>
              <a:spcAft>
                <a:spcPts val="0"/>
              </a:spcAft>
              <a:buClr>
                <a:schemeClr val="lt1"/>
              </a:buClr>
              <a:buSzPts val="1800"/>
              <a:buNone/>
              <a:defRPr sz="1800">
                <a:solidFill>
                  <a:schemeClr val="lt1"/>
                </a:solidFill>
              </a:defRPr>
            </a:lvl1pPr>
            <a:lvl2pPr lvl="1" rtl="0" algn="ctr">
              <a:lnSpc>
                <a:spcPct val="90000"/>
              </a:lnSpc>
              <a:spcBef>
                <a:spcPts val="400"/>
              </a:spcBef>
              <a:spcAft>
                <a:spcPts val="0"/>
              </a:spcAft>
              <a:buClr>
                <a:schemeClr val="dk1"/>
              </a:buClr>
              <a:buSzPts val="1500"/>
              <a:buNone/>
              <a:defRPr sz="1500"/>
            </a:lvl2pPr>
            <a:lvl3pPr lvl="2" rtl="0" algn="ctr">
              <a:lnSpc>
                <a:spcPct val="90000"/>
              </a:lnSpc>
              <a:spcBef>
                <a:spcPts val="400"/>
              </a:spcBef>
              <a:spcAft>
                <a:spcPts val="0"/>
              </a:spcAft>
              <a:buClr>
                <a:schemeClr val="dk1"/>
              </a:buClr>
              <a:buSzPts val="1400"/>
              <a:buNone/>
              <a:defRPr sz="1400"/>
            </a:lvl3pPr>
            <a:lvl4pPr lvl="3" rtl="0" algn="ctr">
              <a:lnSpc>
                <a:spcPct val="90000"/>
              </a:lnSpc>
              <a:spcBef>
                <a:spcPts val="400"/>
              </a:spcBef>
              <a:spcAft>
                <a:spcPts val="0"/>
              </a:spcAft>
              <a:buClr>
                <a:schemeClr val="dk1"/>
              </a:buClr>
              <a:buSzPts val="1200"/>
              <a:buNone/>
              <a:defRPr sz="1200"/>
            </a:lvl4pPr>
            <a:lvl5pPr lvl="4" rtl="0" algn="ctr">
              <a:lnSpc>
                <a:spcPct val="90000"/>
              </a:lnSpc>
              <a:spcBef>
                <a:spcPts val="4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
        <p:nvSpPr>
          <p:cNvPr id="135" name="Google Shape;135;p24"/>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
        <p:nvSpPr>
          <p:cNvPr id="136" name="Google Shape;136;p24"/>
          <p:cNvSpPr txBox="1"/>
          <p:nvPr/>
        </p:nvSpPr>
        <p:spPr>
          <a:xfrm>
            <a:off x="655320" y="-403860"/>
            <a:ext cx="138600" cy="2769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137" name="Google Shape;137;p24"/>
          <p:cNvPicPr preferRelativeResize="0"/>
          <p:nvPr/>
        </p:nvPicPr>
        <p:blipFill rotWithShape="1">
          <a:blip r:embed="rId6">
            <a:alphaModFix/>
          </a:blip>
          <a:srcRect b="0" l="0" r="0" t="0"/>
          <a:stretch/>
        </p:blipFill>
        <p:spPr>
          <a:xfrm>
            <a:off x="204993" y="20667"/>
            <a:ext cx="3100783" cy="67359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theme" Target="../theme/theme2.xml"/><Relationship Id="rId10" Type="http://schemas.openxmlformats.org/officeDocument/2006/relationships/slideLayout" Target="../slideLayouts/slideLayout22.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60" name="Shape 60"/>
        <p:cNvGrpSpPr/>
        <p:nvPr/>
      </p:nvGrpSpPr>
      <p:grpSpPr>
        <a:xfrm>
          <a:off x="0" y="0"/>
          <a:ext cx="0" cy="0"/>
          <a:chOff x="0" y="0"/>
          <a:chExt cx="0" cy="0"/>
        </a:xfrm>
      </p:grpSpPr>
      <p:sp>
        <p:nvSpPr>
          <p:cNvPr id="61" name="Google Shape;61;p14"/>
          <p:cNvSpPr txBox="1"/>
          <p:nvPr>
            <p:ph type="title"/>
          </p:nvPr>
        </p:nvSpPr>
        <p:spPr>
          <a:xfrm>
            <a:off x="628650" y="273845"/>
            <a:ext cx="7886700" cy="994200"/>
          </a:xfrm>
          <a:prstGeom prst="rect">
            <a:avLst/>
          </a:prstGeom>
          <a:noFill/>
          <a:ln>
            <a:noFill/>
          </a:ln>
        </p:spPr>
        <p:txBody>
          <a:bodyPr anchorCtr="0" anchor="ctr" bIns="34275" lIns="68575" spcFirstLastPara="1" rIns="68575" wrap="square" tIns="34275">
            <a:normAutofit/>
          </a:bodyPr>
          <a:lstStyle>
            <a:lvl1pPr lvl="0" marR="0" rtl="0" algn="l">
              <a:lnSpc>
                <a:spcPct val="90000"/>
              </a:lnSpc>
              <a:spcBef>
                <a:spcPts val="0"/>
              </a:spcBef>
              <a:spcAft>
                <a:spcPts val="0"/>
              </a:spcAft>
              <a:buClr>
                <a:srgbClr val="3E3E3E"/>
              </a:buClr>
              <a:buSzPts val="4500"/>
              <a:buFont typeface="Lato"/>
              <a:buNone/>
              <a:defRPr b="1" i="0" sz="4500" u="none" cap="none" strike="noStrike">
                <a:solidFill>
                  <a:srgbClr val="3E3E3E"/>
                </a:solidFill>
                <a:latin typeface="Lato"/>
                <a:ea typeface="Lato"/>
                <a:cs typeface="Lato"/>
                <a:sym typeface="Lato"/>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62" name="Google Shape;62;p14"/>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Autofit/>
          </a:bodyPr>
          <a:lstStyle>
            <a:lvl1pPr indent="-342900" lvl="0" marL="457200" marR="0" rtl="0" algn="l">
              <a:lnSpc>
                <a:spcPct val="90000"/>
              </a:lnSpc>
              <a:spcBef>
                <a:spcPts val="800"/>
              </a:spcBef>
              <a:spcAft>
                <a:spcPts val="0"/>
              </a:spcAft>
              <a:buClr>
                <a:srgbClr val="3E3E3E"/>
              </a:buClr>
              <a:buSzPts val="1800"/>
              <a:buFont typeface="Arial"/>
              <a:buChar char="•"/>
              <a:defRPr b="0" i="0" sz="1800" u="none" cap="none" strike="noStrike">
                <a:solidFill>
                  <a:srgbClr val="3E3E3E"/>
                </a:solidFill>
                <a:latin typeface="Lato"/>
                <a:ea typeface="Lato"/>
                <a:cs typeface="Lato"/>
                <a:sym typeface="Lato"/>
              </a:defRPr>
            </a:lvl1pPr>
            <a:lvl2pPr indent="-323850" lvl="1" marL="914400" marR="0" rtl="0" algn="l">
              <a:lnSpc>
                <a:spcPct val="90000"/>
              </a:lnSpc>
              <a:spcBef>
                <a:spcPts val="400"/>
              </a:spcBef>
              <a:spcAft>
                <a:spcPts val="0"/>
              </a:spcAft>
              <a:buClr>
                <a:srgbClr val="3E3E3E"/>
              </a:buClr>
              <a:buSzPts val="1500"/>
              <a:buFont typeface="Arial"/>
              <a:buChar char="•"/>
              <a:defRPr b="0" i="0" sz="1500" u="none" cap="none" strike="noStrike">
                <a:solidFill>
                  <a:srgbClr val="3E3E3E"/>
                </a:solidFill>
                <a:latin typeface="Arial"/>
                <a:ea typeface="Arial"/>
                <a:cs typeface="Arial"/>
                <a:sym typeface="Arial"/>
              </a:defRPr>
            </a:lvl2pPr>
            <a:lvl3pPr indent="-317500" lvl="2" marL="1371600" marR="0" rtl="0" algn="l">
              <a:lnSpc>
                <a:spcPct val="90000"/>
              </a:lnSpc>
              <a:spcBef>
                <a:spcPts val="400"/>
              </a:spcBef>
              <a:spcAft>
                <a:spcPts val="0"/>
              </a:spcAft>
              <a:buClr>
                <a:srgbClr val="3E3E3E"/>
              </a:buClr>
              <a:buSzPts val="1400"/>
              <a:buFont typeface="Arial"/>
              <a:buChar char="•"/>
              <a:defRPr b="0" i="0" sz="1400" u="none" cap="none" strike="noStrike">
                <a:solidFill>
                  <a:srgbClr val="3E3E3E"/>
                </a:solidFill>
                <a:latin typeface="Arial"/>
                <a:ea typeface="Arial"/>
                <a:cs typeface="Arial"/>
                <a:sym typeface="Arial"/>
              </a:defRPr>
            </a:lvl3pPr>
            <a:lvl4pPr indent="-304800" lvl="3" marL="1828800" marR="0" rtl="0" algn="l">
              <a:lnSpc>
                <a:spcPct val="90000"/>
              </a:lnSpc>
              <a:spcBef>
                <a:spcPts val="400"/>
              </a:spcBef>
              <a:spcAft>
                <a:spcPts val="0"/>
              </a:spcAft>
              <a:buClr>
                <a:srgbClr val="3E3E3E"/>
              </a:buClr>
              <a:buSzPts val="1200"/>
              <a:buFont typeface="Arial"/>
              <a:buChar char="•"/>
              <a:defRPr b="0" i="0" sz="1200" u="none" cap="none" strike="noStrike">
                <a:solidFill>
                  <a:srgbClr val="3E3E3E"/>
                </a:solidFill>
                <a:latin typeface="Arial"/>
                <a:ea typeface="Arial"/>
                <a:cs typeface="Arial"/>
                <a:sym typeface="Arial"/>
              </a:defRPr>
            </a:lvl4pPr>
            <a:lvl5pPr indent="-304800" lvl="4" marL="2286000" marR="0" rtl="0" algn="l">
              <a:lnSpc>
                <a:spcPct val="90000"/>
              </a:lnSpc>
              <a:spcBef>
                <a:spcPts val="400"/>
              </a:spcBef>
              <a:spcAft>
                <a:spcPts val="0"/>
              </a:spcAft>
              <a:buClr>
                <a:srgbClr val="3E3E3E"/>
              </a:buClr>
              <a:buSzPts val="1200"/>
              <a:buFont typeface="Arial"/>
              <a:buChar char="•"/>
              <a:defRPr b="0" i="0" sz="1200" u="none" cap="none" strike="noStrike">
                <a:solidFill>
                  <a:srgbClr val="3E3E3E"/>
                </a:solidFill>
                <a:latin typeface="Arial"/>
                <a:ea typeface="Arial"/>
                <a:cs typeface="Arial"/>
                <a:sym typeface="Arial"/>
              </a:defRPr>
            </a:lvl5pPr>
            <a:lvl6pPr indent="-317500" lvl="5" marL="27432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indent="-317500" lvl="6" marL="32004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indent="-317500" lvl="7" marL="36576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indent="-317500" lvl="8" marL="4114800"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63" name="Google Shape;63;p14"/>
          <p:cNvSpPr txBox="1"/>
          <p:nvPr>
            <p:ph idx="10" type="dt"/>
          </p:nvPr>
        </p:nvSpPr>
        <p:spPr>
          <a:xfrm>
            <a:off x="628650" y="4767264"/>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900" u="none" cap="none" strike="noStrike">
                <a:solidFill>
                  <a:srgbClr val="8990A3"/>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64" name="Google Shape;64;p14"/>
          <p:cNvSpPr txBox="1"/>
          <p:nvPr>
            <p:ph idx="11" type="ftr"/>
          </p:nvPr>
        </p:nvSpPr>
        <p:spPr>
          <a:xfrm>
            <a:off x="3028950" y="4767264"/>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900" u="none" cap="none" strike="noStrike">
                <a:solidFill>
                  <a:srgbClr val="8990A3"/>
                </a:solidFill>
                <a:latin typeface="Arial"/>
                <a:ea typeface="Arial"/>
                <a:cs typeface="Arial"/>
                <a:sym typeface="Arial"/>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Arial"/>
                <a:ea typeface="Arial"/>
                <a:cs typeface="Arial"/>
                <a:sym typeface="Arial"/>
              </a:defRPr>
            </a:lvl9pPr>
          </a:lstStyle>
          <a:p/>
        </p:txBody>
      </p:sp>
      <p:sp>
        <p:nvSpPr>
          <p:cNvPr id="65" name="Google Shape;65;p14"/>
          <p:cNvSpPr txBox="1"/>
          <p:nvPr>
            <p:ph idx="12" type="sldNum"/>
          </p:nvPr>
        </p:nvSpPr>
        <p:spPr>
          <a:xfrm>
            <a:off x="6457950" y="4767264"/>
            <a:ext cx="20574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990A3"/>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2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journals.sagepub.com/reader/content/1863fc0abcc/10.1177/17449871211034545/format/epub/EPUB/xhtml/index.xhtml?hmac=1686065640-UscbBCfvOqwMVRVHjZtjVkrgXu5%2BoDr9hDcy2m5cvO8%3D#bibr5-17449871211034545"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hyperlink" Target="https://journals.sagepub.com/reader/content/1863fc0abcc/10.1177/17449871211034545/format/epub/EPUB/xhtml/index.xhtml?hmac=1686065640-UscbBCfvOqwMVRVHjZtjVkrgXu5%2BoDr9hDcy2m5cvO8%3D#bibr4-17449871211034545" TargetMode="External"/><Relationship Id="rId4" Type="http://schemas.openxmlformats.org/officeDocument/2006/relationships/hyperlink" Target="https://journals.sagepub.com/reader/content/1863fc0abcc/10.1177/17449871211034545/format/epub/EPUB/xhtml/index.xhtml?hmac=1686065640-UscbBCfvOqwMVRVHjZtjVkrgXu5%2BoDr9hDcy2m5cvO8%3D#bibr21-17449871211034545" TargetMode="External"/><Relationship Id="rId5" Type="http://schemas.openxmlformats.org/officeDocument/2006/relationships/hyperlink" Target="https://journals.sagepub.com/reader/content/1863fc0abcc/10.1177/17449871211034545/format/epub/EPUB/xhtml/index.xhtml?hmac=1686065640-UscbBCfvOqwMVRVHjZtjVkrgXu5%2BoDr9hDcy2m5cvO8%3D#bibr14-17449871211034545" TargetMode="External"/><Relationship Id="rId6" Type="http://schemas.openxmlformats.org/officeDocument/2006/relationships/hyperlink" Target="https://journals.sagepub.com/reader/content/1863fc0abcc/10.1177/17449871211034545/format/epub/EPUB/xhtml/index.xhtml?hmac=1686065640-UscbBCfvOqwMVRVHjZtjVkrgXu5%2BoDr9hDcy2m5cvO8%3D#bibr2-1744987121103454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2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5"/>
          <p:cNvSpPr txBox="1"/>
          <p:nvPr>
            <p:ph type="ctrTitle"/>
          </p:nvPr>
        </p:nvSpPr>
        <p:spPr>
          <a:xfrm>
            <a:off x="1143000" y="841772"/>
            <a:ext cx="6858000" cy="1790700"/>
          </a:xfrm>
          <a:prstGeom prst="rect">
            <a:avLst/>
          </a:prstGeom>
          <a:noFill/>
          <a:ln>
            <a:noFill/>
          </a:ln>
        </p:spPr>
        <p:txBody>
          <a:bodyPr anchorCtr="0" anchor="b" bIns="34275" lIns="68575" spcFirstLastPara="1" rIns="68575" wrap="square" tIns="34275">
            <a:noAutofit/>
          </a:bodyPr>
          <a:lstStyle/>
          <a:p>
            <a:pPr indent="0" lvl="0" marL="0" rtl="0" algn="ctr">
              <a:lnSpc>
                <a:spcPct val="90000"/>
              </a:lnSpc>
              <a:spcBef>
                <a:spcPts val="0"/>
              </a:spcBef>
              <a:spcAft>
                <a:spcPts val="0"/>
              </a:spcAft>
              <a:buClr>
                <a:schemeClr val="lt1"/>
              </a:buClr>
              <a:buSzPts val="4500"/>
              <a:buFont typeface="Arial"/>
              <a:buNone/>
            </a:pPr>
            <a:r>
              <a:rPr lang="en-GB">
                <a:latin typeface="Lato"/>
                <a:ea typeface="Lato"/>
                <a:cs typeface="Lato"/>
                <a:sym typeface="Lato"/>
              </a:rPr>
              <a:t>Why Research?</a:t>
            </a:r>
            <a:endParaRPr>
              <a:latin typeface="Lato"/>
              <a:ea typeface="Lato"/>
              <a:cs typeface="Lato"/>
              <a:sym typeface="Lato"/>
            </a:endParaRPr>
          </a:p>
        </p:txBody>
      </p:sp>
      <p:sp>
        <p:nvSpPr>
          <p:cNvPr id="143" name="Google Shape;143;p25"/>
          <p:cNvSpPr txBox="1"/>
          <p:nvPr>
            <p:ph idx="1" type="subTitle"/>
          </p:nvPr>
        </p:nvSpPr>
        <p:spPr>
          <a:xfrm>
            <a:off x="1143000" y="2989646"/>
            <a:ext cx="6858000" cy="953700"/>
          </a:xfrm>
          <a:prstGeom prst="rect">
            <a:avLst/>
          </a:prstGeom>
          <a:noFill/>
          <a:ln>
            <a:noFill/>
          </a:ln>
        </p:spPr>
        <p:txBody>
          <a:bodyPr anchorCtr="0" anchor="t" bIns="34275" lIns="68575" spcFirstLastPara="1" rIns="68575" wrap="square" tIns="34275">
            <a:noAutofit/>
          </a:bodyPr>
          <a:lstStyle/>
          <a:p>
            <a:pPr indent="0" lvl="0" marL="0" rtl="0" algn="ctr">
              <a:lnSpc>
                <a:spcPct val="90000"/>
              </a:lnSpc>
              <a:spcBef>
                <a:spcPts val="0"/>
              </a:spcBef>
              <a:spcAft>
                <a:spcPts val="0"/>
              </a:spcAft>
              <a:buClr>
                <a:schemeClr val="lt1"/>
              </a:buClr>
              <a:buSzPts val="1800"/>
              <a:buNone/>
            </a:pPr>
            <a:r>
              <a:rPr lang="en-GB">
                <a:latin typeface="Lato"/>
                <a:ea typeface="Lato"/>
                <a:cs typeface="Lato"/>
                <a:sym typeface="Lato"/>
              </a:rPr>
              <a:t>Claire Pegg - Regional Chief Research Nurse Lead</a:t>
            </a:r>
            <a:endParaRPr>
              <a:latin typeface="Lato"/>
              <a:ea typeface="Lato"/>
              <a:cs typeface="Lato"/>
              <a:sym typeface="Lato"/>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6"/>
          <p:cNvSpPr txBox="1"/>
          <p:nvPr>
            <p:ph type="title"/>
          </p:nvPr>
        </p:nvSpPr>
        <p:spPr>
          <a:xfrm>
            <a:off x="628650" y="273845"/>
            <a:ext cx="7886700" cy="6492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193E72"/>
              </a:buClr>
              <a:buSzPts val="2400"/>
              <a:buFont typeface="Lato"/>
              <a:buNone/>
            </a:pPr>
            <a:r>
              <a:rPr lang="en-GB"/>
              <a:t>The growing importance of research</a:t>
            </a:r>
            <a:endParaRPr/>
          </a:p>
        </p:txBody>
      </p:sp>
      <p:sp>
        <p:nvSpPr>
          <p:cNvPr id="150" name="Google Shape;150;p26"/>
          <p:cNvSpPr txBox="1"/>
          <p:nvPr>
            <p:ph idx="1" type="body"/>
          </p:nvPr>
        </p:nvSpPr>
        <p:spPr>
          <a:xfrm>
            <a:off x="628650" y="1308131"/>
            <a:ext cx="3943200" cy="2670000"/>
          </a:xfrm>
          <a:prstGeom prst="rect">
            <a:avLst/>
          </a:prstGeom>
          <a:noFill/>
          <a:ln>
            <a:noFill/>
          </a:ln>
        </p:spPr>
        <p:txBody>
          <a:bodyPr anchorCtr="0" anchor="t" bIns="34275" lIns="68575" spcFirstLastPara="1" rIns="68575" wrap="square" tIns="34275">
            <a:normAutofit lnSpcReduction="10000"/>
          </a:bodyPr>
          <a:lstStyle/>
          <a:p>
            <a:pPr indent="-158750" lvl="0" marL="165100" rtl="0" algn="l">
              <a:lnSpc>
                <a:spcPct val="90000"/>
              </a:lnSpc>
              <a:spcBef>
                <a:spcPts val="800"/>
              </a:spcBef>
              <a:spcAft>
                <a:spcPts val="0"/>
              </a:spcAft>
              <a:buClr>
                <a:srgbClr val="193E72"/>
              </a:buClr>
              <a:buSzPts val="1500"/>
              <a:buChar char="•"/>
            </a:pPr>
            <a:r>
              <a:rPr lang="en-GB" sz="1400"/>
              <a:t>UK research plays an essential role across the health and social care sector</a:t>
            </a:r>
            <a:endParaRPr/>
          </a:p>
          <a:p>
            <a:pPr indent="-76200" lvl="0" marL="165100" rtl="0" algn="l">
              <a:lnSpc>
                <a:spcPct val="90000"/>
              </a:lnSpc>
              <a:spcBef>
                <a:spcPts val="800"/>
              </a:spcBef>
              <a:spcAft>
                <a:spcPts val="0"/>
              </a:spcAft>
              <a:buClr>
                <a:srgbClr val="193E72"/>
              </a:buClr>
              <a:buSzPts val="1500"/>
              <a:buNone/>
            </a:pPr>
            <a:r>
              <a:t/>
            </a:r>
            <a:endParaRPr sz="1400"/>
          </a:p>
          <a:p>
            <a:pPr indent="-158750" lvl="0" marL="165100" rtl="0" algn="l">
              <a:lnSpc>
                <a:spcPct val="90000"/>
              </a:lnSpc>
              <a:spcBef>
                <a:spcPts val="800"/>
              </a:spcBef>
              <a:spcAft>
                <a:spcPts val="0"/>
              </a:spcAft>
              <a:buClr>
                <a:srgbClr val="193E72"/>
              </a:buClr>
              <a:buSzPts val="1500"/>
              <a:buChar char="•"/>
            </a:pPr>
            <a:r>
              <a:rPr lang="en-GB" sz="1400"/>
              <a:t>There is political commitment to supporting the life-sciences industry</a:t>
            </a:r>
            <a:endParaRPr/>
          </a:p>
          <a:p>
            <a:pPr indent="-76200" lvl="0" marL="165100" rtl="0" algn="l">
              <a:lnSpc>
                <a:spcPct val="90000"/>
              </a:lnSpc>
              <a:spcBef>
                <a:spcPts val="800"/>
              </a:spcBef>
              <a:spcAft>
                <a:spcPts val="0"/>
              </a:spcAft>
              <a:buClr>
                <a:srgbClr val="193E72"/>
              </a:buClr>
              <a:buSzPts val="1500"/>
              <a:buNone/>
            </a:pPr>
            <a:r>
              <a:t/>
            </a:r>
            <a:endParaRPr sz="1400"/>
          </a:p>
          <a:p>
            <a:pPr indent="-158750" lvl="0" marL="165100" rtl="0" algn="l">
              <a:lnSpc>
                <a:spcPct val="90000"/>
              </a:lnSpc>
              <a:spcBef>
                <a:spcPts val="800"/>
              </a:spcBef>
              <a:spcAft>
                <a:spcPts val="0"/>
              </a:spcAft>
              <a:buClr>
                <a:srgbClr val="193E72"/>
              </a:buClr>
              <a:buSzPts val="1500"/>
              <a:buChar char="•"/>
            </a:pPr>
            <a:r>
              <a:rPr lang="en-GB" sz="1400"/>
              <a:t>At the NIHR, we support and promote research in all aspects of health and care</a:t>
            </a:r>
            <a:endParaRPr sz="1400"/>
          </a:p>
          <a:p>
            <a:pPr indent="0" lvl="0" marL="457200" rtl="0" algn="l">
              <a:lnSpc>
                <a:spcPct val="90000"/>
              </a:lnSpc>
              <a:spcBef>
                <a:spcPts val="800"/>
              </a:spcBef>
              <a:spcAft>
                <a:spcPts val="0"/>
              </a:spcAft>
              <a:buSzPts val="1800"/>
              <a:buNone/>
            </a:pPr>
            <a:r>
              <a:t/>
            </a:r>
            <a:endParaRPr sz="1400"/>
          </a:p>
          <a:p>
            <a:pPr indent="0" lvl="0" marL="457200" rtl="0" algn="l">
              <a:lnSpc>
                <a:spcPct val="90000"/>
              </a:lnSpc>
              <a:spcBef>
                <a:spcPts val="800"/>
              </a:spcBef>
              <a:spcAft>
                <a:spcPts val="0"/>
              </a:spcAft>
              <a:buSzPts val="1800"/>
              <a:buNone/>
            </a:pPr>
            <a:r>
              <a:t/>
            </a:r>
            <a:endParaRPr sz="1400"/>
          </a:p>
        </p:txBody>
      </p:sp>
      <p:grpSp>
        <p:nvGrpSpPr>
          <p:cNvPr id="151" name="Google Shape;151;p26"/>
          <p:cNvGrpSpPr/>
          <p:nvPr/>
        </p:nvGrpSpPr>
        <p:grpSpPr>
          <a:xfrm>
            <a:off x="5652847" y="1100691"/>
            <a:ext cx="2742802" cy="3072035"/>
            <a:chOff x="7575631" y="1534965"/>
            <a:chExt cx="3657069" cy="4096046"/>
          </a:xfrm>
        </p:grpSpPr>
        <p:grpSp>
          <p:nvGrpSpPr>
            <p:cNvPr id="152" name="Google Shape;152;p26"/>
            <p:cNvGrpSpPr/>
            <p:nvPr/>
          </p:nvGrpSpPr>
          <p:grpSpPr>
            <a:xfrm>
              <a:off x="7778953" y="2314612"/>
              <a:ext cx="1734900" cy="1495800"/>
              <a:chOff x="8231341" y="1749138"/>
              <a:chExt cx="1734900" cy="1495800"/>
            </a:xfrm>
          </p:grpSpPr>
          <p:sp>
            <p:nvSpPr>
              <p:cNvPr id="153" name="Google Shape;153;p26"/>
              <p:cNvSpPr/>
              <p:nvPr/>
            </p:nvSpPr>
            <p:spPr>
              <a:xfrm rot="10800000">
                <a:off x="8231341" y="1749138"/>
                <a:ext cx="1734900" cy="1495800"/>
              </a:xfrm>
              <a:prstGeom prst="hexagon">
                <a:avLst>
                  <a:gd fmla="val 23418" name="adj"/>
                  <a:gd fmla="val 115470" name="vf"/>
                </a:avLst>
              </a:prstGeom>
              <a:solidFill>
                <a:schemeClr val="dk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lt1"/>
                  </a:solidFill>
                  <a:latin typeface="Arial"/>
                  <a:ea typeface="Arial"/>
                  <a:cs typeface="Arial"/>
                  <a:sym typeface="Arial"/>
                </a:endParaRPr>
              </a:p>
            </p:txBody>
          </p:sp>
          <p:sp>
            <p:nvSpPr>
              <p:cNvPr id="154" name="Google Shape;154;p26"/>
              <p:cNvSpPr/>
              <p:nvPr/>
            </p:nvSpPr>
            <p:spPr>
              <a:xfrm>
                <a:off x="8249366" y="1999632"/>
                <a:ext cx="1698600" cy="989400"/>
              </a:xfrm>
              <a:prstGeom prst="rect">
                <a:avLst/>
              </a:prstGeom>
              <a:noFill/>
              <a:ln>
                <a:noFill/>
              </a:ln>
            </p:spPr>
            <p:txBody>
              <a:bodyPr anchorCtr="0" anchor="ctr" bIns="68575" lIns="68575" spcFirstLastPara="1" rIns="68575" wrap="square" tIns="6857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FFFFFF"/>
                    </a:solidFill>
                    <a:latin typeface="Lato"/>
                    <a:ea typeface="Lato"/>
                    <a:cs typeface="Lato"/>
                    <a:sym typeface="Lato"/>
                  </a:rPr>
                  <a:t>Health and Social Care Act 2012</a:t>
                </a:r>
                <a:endParaRPr b="0" i="0" sz="1100" u="none" cap="none" strike="noStrike">
                  <a:solidFill>
                    <a:srgbClr val="000000"/>
                  </a:solidFill>
                  <a:latin typeface="Arial"/>
                  <a:ea typeface="Arial"/>
                  <a:cs typeface="Arial"/>
                  <a:sym typeface="Arial"/>
                </a:endParaRPr>
              </a:p>
            </p:txBody>
          </p:sp>
        </p:grpSp>
        <p:grpSp>
          <p:nvGrpSpPr>
            <p:cNvPr id="155" name="Google Shape;155;p26"/>
            <p:cNvGrpSpPr/>
            <p:nvPr/>
          </p:nvGrpSpPr>
          <p:grpSpPr>
            <a:xfrm>
              <a:off x="9280494" y="3190511"/>
              <a:ext cx="1734900" cy="1495800"/>
              <a:chOff x="8231341" y="1749138"/>
              <a:chExt cx="1734900" cy="1495800"/>
            </a:xfrm>
          </p:grpSpPr>
          <p:sp>
            <p:nvSpPr>
              <p:cNvPr id="156" name="Google Shape;156;p26"/>
              <p:cNvSpPr/>
              <p:nvPr/>
            </p:nvSpPr>
            <p:spPr>
              <a:xfrm rot="10800000">
                <a:off x="8231341" y="1749138"/>
                <a:ext cx="1734900" cy="1495800"/>
              </a:xfrm>
              <a:prstGeom prst="hexagon">
                <a:avLst>
                  <a:gd fmla="val 23418" name="adj"/>
                  <a:gd fmla="val 115470" name="vf"/>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lt1"/>
                  </a:solidFill>
                  <a:latin typeface="Arial"/>
                  <a:ea typeface="Arial"/>
                  <a:cs typeface="Arial"/>
                  <a:sym typeface="Arial"/>
                </a:endParaRPr>
              </a:p>
            </p:txBody>
          </p:sp>
          <p:sp>
            <p:nvSpPr>
              <p:cNvPr id="157" name="Google Shape;157;p26"/>
              <p:cNvSpPr/>
              <p:nvPr/>
            </p:nvSpPr>
            <p:spPr>
              <a:xfrm>
                <a:off x="8249366" y="1999632"/>
                <a:ext cx="1698600" cy="989400"/>
              </a:xfrm>
              <a:prstGeom prst="rect">
                <a:avLst/>
              </a:prstGeom>
              <a:noFill/>
              <a:ln>
                <a:noFill/>
              </a:ln>
            </p:spPr>
            <p:txBody>
              <a:bodyPr anchorCtr="0" anchor="ctr" bIns="68575" lIns="68575" spcFirstLastPara="1" rIns="68575" wrap="square" tIns="6857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FFFFFF"/>
                    </a:solidFill>
                    <a:latin typeface="Lato"/>
                    <a:ea typeface="Lato"/>
                    <a:cs typeface="Lato"/>
                    <a:sym typeface="Lato"/>
                  </a:rPr>
                  <a:t>The Future of UK Clinical Research Delivery</a:t>
                </a:r>
                <a:endParaRPr b="1" i="0" sz="900" u="none" cap="none" strike="noStrike">
                  <a:solidFill>
                    <a:srgbClr val="FFFFFF"/>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FFFFFF"/>
                    </a:solidFill>
                    <a:latin typeface="Lato"/>
                    <a:ea typeface="Lato"/>
                    <a:cs typeface="Lato"/>
                    <a:sym typeface="Lato"/>
                  </a:rPr>
                  <a:t>2021</a:t>
                </a:r>
                <a:endParaRPr b="1" i="0" sz="900" u="none" cap="none" strike="noStrike">
                  <a:solidFill>
                    <a:srgbClr val="FFFFFF"/>
                  </a:solidFill>
                  <a:latin typeface="Lato"/>
                  <a:ea typeface="Lato"/>
                  <a:cs typeface="Lato"/>
                  <a:sym typeface="Lato"/>
                </a:endParaRPr>
              </a:p>
            </p:txBody>
          </p:sp>
        </p:grpSp>
        <p:sp>
          <p:nvSpPr>
            <p:cNvPr id="158" name="Google Shape;158;p26"/>
            <p:cNvSpPr/>
            <p:nvPr/>
          </p:nvSpPr>
          <p:spPr>
            <a:xfrm rot="10800000">
              <a:off x="9318995" y="1534965"/>
              <a:ext cx="1734900" cy="1495800"/>
            </a:xfrm>
            <a:prstGeom prst="hexagon">
              <a:avLst>
                <a:gd fmla="val 23418" name="adj"/>
                <a:gd fmla="val 115470" name="vf"/>
              </a:avLst>
            </a:prstGeom>
            <a:solidFill>
              <a:schemeClr val="dk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lt1"/>
                </a:solidFill>
                <a:latin typeface="Arial"/>
                <a:ea typeface="Arial"/>
                <a:cs typeface="Arial"/>
                <a:sym typeface="Arial"/>
              </a:endParaRPr>
            </a:p>
          </p:txBody>
        </p:sp>
        <p:pic>
          <p:nvPicPr>
            <p:cNvPr id="159" name="Google Shape;159;p26"/>
            <p:cNvPicPr preferRelativeResize="0"/>
            <p:nvPr/>
          </p:nvPicPr>
          <p:blipFill rotWithShape="1">
            <a:blip r:embed="rId3">
              <a:alphaModFix/>
            </a:blip>
            <a:srcRect b="0" l="0" r="0" t="0"/>
            <a:stretch/>
          </p:blipFill>
          <p:spPr>
            <a:xfrm>
              <a:off x="9607867" y="1796068"/>
              <a:ext cx="1176287" cy="967169"/>
            </a:xfrm>
            <a:prstGeom prst="rect">
              <a:avLst/>
            </a:prstGeom>
            <a:noFill/>
            <a:ln>
              <a:noFill/>
            </a:ln>
          </p:spPr>
        </p:pic>
        <p:sp>
          <p:nvSpPr>
            <p:cNvPr id="160" name="Google Shape;160;p26"/>
            <p:cNvSpPr/>
            <p:nvPr/>
          </p:nvSpPr>
          <p:spPr>
            <a:xfrm rot="10800000">
              <a:off x="7740452" y="3960531"/>
              <a:ext cx="1734900" cy="1495800"/>
            </a:xfrm>
            <a:prstGeom prst="hexagon">
              <a:avLst>
                <a:gd fmla="val 23418" name="adj"/>
                <a:gd fmla="val 115470" name="vf"/>
              </a:avLst>
            </a:prstGeom>
            <a:solidFill>
              <a:schemeClr val="accent5"/>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900"/>
                <a:buFont typeface="Arial"/>
                <a:buNone/>
              </a:pPr>
              <a:r>
                <a:t/>
              </a:r>
              <a:endParaRPr b="1" i="0" sz="900" u="none" cap="none" strike="noStrike">
                <a:solidFill>
                  <a:schemeClr val="lt1"/>
                </a:solidFill>
                <a:latin typeface="Arial"/>
                <a:ea typeface="Arial"/>
                <a:cs typeface="Arial"/>
                <a:sym typeface="Arial"/>
              </a:endParaRPr>
            </a:p>
          </p:txBody>
        </p:sp>
        <p:sp>
          <p:nvSpPr>
            <p:cNvPr id="161" name="Google Shape;161;p26"/>
            <p:cNvSpPr/>
            <p:nvPr/>
          </p:nvSpPr>
          <p:spPr>
            <a:xfrm>
              <a:off x="9229837" y="5313311"/>
              <a:ext cx="368400" cy="317700"/>
            </a:xfrm>
            <a:prstGeom prst="hexagon">
              <a:avLst>
                <a:gd fmla="val 23418" name="adj"/>
                <a:gd fmla="val 115470" name="vf"/>
              </a:avLst>
            </a:prstGeom>
            <a:solidFill>
              <a:schemeClr val="dk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nvGrpSpPr>
            <p:cNvPr id="162" name="Google Shape;162;p26"/>
            <p:cNvGrpSpPr/>
            <p:nvPr/>
          </p:nvGrpSpPr>
          <p:grpSpPr>
            <a:xfrm>
              <a:off x="7575631" y="3663291"/>
              <a:ext cx="434700" cy="374700"/>
              <a:chOff x="8938671" y="1286136"/>
              <a:chExt cx="434700" cy="374700"/>
            </a:xfrm>
          </p:grpSpPr>
          <p:sp>
            <p:nvSpPr>
              <p:cNvPr id="163" name="Google Shape;163;p26"/>
              <p:cNvSpPr/>
              <p:nvPr/>
            </p:nvSpPr>
            <p:spPr>
              <a:xfrm>
                <a:off x="8938671" y="1286136"/>
                <a:ext cx="434700" cy="374700"/>
              </a:xfrm>
              <a:prstGeom prst="hexagon">
                <a:avLst>
                  <a:gd fmla="val 25000" name="adj"/>
                  <a:gd fmla="val 115470" name="vf"/>
                </a:avLst>
              </a:prstGeom>
              <a:solidFill>
                <a:schemeClr val="accent1"/>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64" name="Google Shape;164;p26"/>
              <p:cNvSpPr/>
              <p:nvPr/>
            </p:nvSpPr>
            <p:spPr>
              <a:xfrm>
                <a:off x="9029133" y="1359637"/>
                <a:ext cx="260100" cy="224400"/>
              </a:xfrm>
              <a:prstGeom prst="hexagon">
                <a:avLst>
                  <a:gd fmla="val 25000" name="adj"/>
                  <a:gd fmla="val 115470" name="vf"/>
                </a:avLst>
              </a:prstGeom>
              <a:solidFill>
                <a:srgbClr val="D1D9E2"/>
              </a:solidFill>
              <a:ln cap="flat" cmpd="sng" w="44450">
                <a:solidFill>
                  <a:schemeClr val="dk2"/>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165" name="Google Shape;165;p26"/>
            <p:cNvSpPr/>
            <p:nvPr/>
          </p:nvSpPr>
          <p:spPr>
            <a:xfrm>
              <a:off x="9010458" y="1962457"/>
              <a:ext cx="259200" cy="223200"/>
            </a:xfrm>
            <a:prstGeom prst="hexagon">
              <a:avLst>
                <a:gd fmla="val 25000" name="adj"/>
                <a:gd fmla="val 115470" name="vf"/>
              </a:avLst>
            </a:prstGeom>
            <a:solidFill>
              <a:schemeClr val="accent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nvGrpSpPr>
            <p:cNvPr id="166" name="Google Shape;166;p26"/>
            <p:cNvGrpSpPr/>
            <p:nvPr/>
          </p:nvGrpSpPr>
          <p:grpSpPr>
            <a:xfrm>
              <a:off x="10798000" y="2971288"/>
              <a:ext cx="434700" cy="374700"/>
              <a:chOff x="8938671" y="1286136"/>
              <a:chExt cx="434700" cy="374700"/>
            </a:xfrm>
          </p:grpSpPr>
          <p:sp>
            <p:nvSpPr>
              <p:cNvPr id="167" name="Google Shape;167;p26"/>
              <p:cNvSpPr/>
              <p:nvPr/>
            </p:nvSpPr>
            <p:spPr>
              <a:xfrm>
                <a:off x="8938671" y="1286136"/>
                <a:ext cx="434700" cy="374700"/>
              </a:xfrm>
              <a:prstGeom prst="hexagon">
                <a:avLst>
                  <a:gd fmla="val 25000" name="adj"/>
                  <a:gd fmla="val 115470" name="vf"/>
                </a:avLst>
              </a:prstGeom>
              <a:solidFill>
                <a:schemeClr val="dk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68" name="Google Shape;168;p26"/>
              <p:cNvSpPr/>
              <p:nvPr/>
            </p:nvSpPr>
            <p:spPr>
              <a:xfrm>
                <a:off x="9029133" y="1359637"/>
                <a:ext cx="260100" cy="224400"/>
              </a:xfrm>
              <a:prstGeom prst="hexagon">
                <a:avLst>
                  <a:gd fmla="val 25000" name="adj"/>
                  <a:gd fmla="val 115470" name="vf"/>
                </a:avLst>
              </a:prstGeom>
              <a:solidFill>
                <a:srgbClr val="D1D9E2"/>
              </a:solidFill>
              <a:ln cap="flat" cmpd="sng" w="4445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grpSp>
      <p:sp>
        <p:nvSpPr>
          <p:cNvPr id="169" name="Google Shape;169;p26"/>
          <p:cNvSpPr/>
          <p:nvPr/>
        </p:nvSpPr>
        <p:spPr>
          <a:xfrm>
            <a:off x="5767569" y="3090790"/>
            <a:ext cx="1274100" cy="742200"/>
          </a:xfrm>
          <a:prstGeom prst="rect">
            <a:avLst/>
          </a:prstGeom>
          <a:noFill/>
          <a:ln>
            <a:noFill/>
          </a:ln>
        </p:spPr>
        <p:txBody>
          <a:bodyPr anchorCtr="0" anchor="ctr" bIns="68575" lIns="68575" spcFirstLastPara="1" rIns="68575" wrap="square" tIns="68575">
            <a:noAutofit/>
          </a:bodyPr>
          <a:lstStyle/>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FFFFFF"/>
                </a:solidFill>
                <a:latin typeface="Lato"/>
                <a:ea typeface="Lato"/>
                <a:cs typeface="Lato"/>
                <a:sym typeface="Lato"/>
              </a:rPr>
              <a:t>The NHS</a:t>
            </a:r>
            <a:br>
              <a:rPr b="1" i="0" lang="en-GB" sz="900" u="none" cap="none" strike="noStrike">
                <a:solidFill>
                  <a:srgbClr val="FFFFFF"/>
                </a:solidFill>
                <a:latin typeface="Lato"/>
                <a:ea typeface="Lato"/>
                <a:cs typeface="Lato"/>
                <a:sym typeface="Lato"/>
              </a:rPr>
            </a:br>
            <a:r>
              <a:rPr b="1" i="0" lang="en-GB" sz="900" u="none" cap="none" strike="noStrike">
                <a:solidFill>
                  <a:srgbClr val="FFFFFF"/>
                </a:solidFill>
                <a:latin typeface="Lato"/>
                <a:ea typeface="Lato"/>
                <a:cs typeface="Lato"/>
                <a:sym typeface="Lato"/>
              </a:rPr>
              <a:t>Long Term plan</a:t>
            </a:r>
            <a:endParaRPr b="1" i="0" sz="900" u="none" cap="none" strike="noStrike">
              <a:solidFill>
                <a:srgbClr val="FFFFFF"/>
              </a:solidFill>
              <a:latin typeface="Lato"/>
              <a:ea typeface="Lato"/>
              <a:cs typeface="Lato"/>
              <a:sym typeface="Lato"/>
            </a:endParaRPr>
          </a:p>
          <a:p>
            <a:pPr indent="0" lvl="0" marL="0" marR="0" rtl="0" algn="ctr">
              <a:lnSpc>
                <a:spcPct val="100000"/>
              </a:lnSpc>
              <a:spcBef>
                <a:spcPts val="0"/>
              </a:spcBef>
              <a:spcAft>
                <a:spcPts val="0"/>
              </a:spcAft>
              <a:buClr>
                <a:srgbClr val="000000"/>
              </a:buClr>
              <a:buSzPts val="900"/>
              <a:buFont typeface="Arial"/>
              <a:buNone/>
            </a:pPr>
            <a:r>
              <a:rPr b="1" i="0" lang="en-GB" sz="900" u="none" cap="none" strike="noStrike">
                <a:solidFill>
                  <a:srgbClr val="FFFFFF"/>
                </a:solidFill>
                <a:latin typeface="Lato"/>
                <a:ea typeface="Lato"/>
                <a:cs typeface="Lato"/>
                <a:sym typeface="Lato"/>
              </a:rPr>
              <a:t>2019</a:t>
            </a:r>
            <a:endParaRPr b="1" i="0" sz="900" u="none" cap="none" strike="noStrike">
              <a:solidFill>
                <a:srgbClr val="FFFFFF"/>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7"/>
          <p:cNvSpPr txBox="1"/>
          <p:nvPr>
            <p:ph type="title"/>
          </p:nvPr>
        </p:nvSpPr>
        <p:spPr>
          <a:xfrm>
            <a:off x="838200" y="365127"/>
            <a:ext cx="10515600" cy="8655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Clr>
                <a:srgbClr val="193E72"/>
              </a:buClr>
              <a:buSzPts val="2400"/>
              <a:buFont typeface="Lato"/>
              <a:buNone/>
            </a:pPr>
            <a:r>
              <a:rPr lang="en-GB"/>
              <a:t>Future Plans for Research</a:t>
            </a:r>
            <a:endParaRPr/>
          </a:p>
        </p:txBody>
      </p:sp>
      <p:sp>
        <p:nvSpPr>
          <p:cNvPr id="176" name="Google Shape;176;p27"/>
          <p:cNvSpPr txBox="1"/>
          <p:nvPr>
            <p:ph idx="1" type="body"/>
          </p:nvPr>
        </p:nvSpPr>
        <p:spPr>
          <a:xfrm>
            <a:off x="1250113" y="1286913"/>
            <a:ext cx="5795100" cy="466200"/>
          </a:xfrm>
          <a:prstGeom prst="rect">
            <a:avLst/>
          </a:prstGeom>
          <a:noFill/>
          <a:ln>
            <a:noFill/>
          </a:ln>
        </p:spPr>
        <p:txBody>
          <a:bodyPr anchorCtr="0" anchor="t" bIns="34275" lIns="68575" spcFirstLastPara="1" rIns="68575" wrap="square" tIns="34275">
            <a:noAutofit/>
          </a:bodyPr>
          <a:lstStyle/>
          <a:p>
            <a:pPr indent="0" lvl="0" marL="88900" rtl="0" algn="l">
              <a:lnSpc>
                <a:spcPct val="100000"/>
              </a:lnSpc>
              <a:spcBef>
                <a:spcPts val="800"/>
              </a:spcBef>
              <a:spcAft>
                <a:spcPts val="0"/>
              </a:spcAft>
              <a:buClr>
                <a:schemeClr val="dk1"/>
              </a:buClr>
              <a:buSzPts val="1400"/>
              <a:buNone/>
            </a:pPr>
            <a:r>
              <a:rPr b="1" lang="en-GB" sz="1400">
                <a:solidFill>
                  <a:schemeClr val="dk1"/>
                </a:solidFill>
              </a:rPr>
              <a:t>Making Research Matter - CNO strategic Plan for Research (Nov 2021)</a:t>
            </a:r>
            <a:endParaRPr/>
          </a:p>
          <a:p>
            <a:pPr indent="0" lvl="0" marL="88900" rtl="0" algn="l">
              <a:lnSpc>
                <a:spcPct val="100000"/>
              </a:lnSpc>
              <a:spcBef>
                <a:spcPts val="800"/>
              </a:spcBef>
              <a:spcAft>
                <a:spcPts val="0"/>
              </a:spcAft>
              <a:buClr>
                <a:schemeClr val="dk1"/>
              </a:buClr>
              <a:buSzPts val="1400"/>
              <a:buNone/>
            </a:pPr>
            <a:r>
              <a:rPr b="1" lang="en-GB" sz="1400">
                <a:solidFill>
                  <a:schemeClr val="dk1"/>
                </a:solidFill>
              </a:rPr>
              <a:t> </a:t>
            </a:r>
            <a:br>
              <a:rPr b="1" lang="en-GB" sz="1400"/>
            </a:br>
            <a:endParaRPr b="1" sz="1400">
              <a:solidFill>
                <a:schemeClr val="dk1"/>
              </a:solidFill>
            </a:endParaRPr>
          </a:p>
          <a:p>
            <a:pPr indent="0" lvl="0" marL="88900" rtl="0" algn="l">
              <a:lnSpc>
                <a:spcPct val="100000"/>
              </a:lnSpc>
              <a:spcBef>
                <a:spcPts val="800"/>
              </a:spcBef>
              <a:spcAft>
                <a:spcPts val="0"/>
              </a:spcAft>
              <a:buClr>
                <a:srgbClr val="193E72"/>
              </a:buClr>
              <a:buSzPts val="1400"/>
              <a:buNone/>
            </a:pPr>
            <a:br>
              <a:rPr b="1" lang="en-GB" sz="1400"/>
            </a:br>
            <a:endParaRPr b="1" sz="1400">
              <a:solidFill>
                <a:schemeClr val="dk1"/>
              </a:solidFill>
            </a:endParaRPr>
          </a:p>
          <a:p>
            <a:pPr indent="0" lvl="0" marL="88900" rtl="0" algn="l">
              <a:lnSpc>
                <a:spcPct val="100000"/>
              </a:lnSpc>
              <a:spcBef>
                <a:spcPts val="800"/>
              </a:spcBef>
              <a:spcAft>
                <a:spcPts val="0"/>
              </a:spcAft>
              <a:buClr>
                <a:srgbClr val="193E72"/>
              </a:buClr>
              <a:buSzPts val="1400"/>
              <a:buNone/>
            </a:pPr>
            <a:r>
              <a:t/>
            </a:r>
            <a:endParaRPr b="1" sz="1400">
              <a:solidFill>
                <a:schemeClr val="dk1"/>
              </a:solidFill>
            </a:endParaRPr>
          </a:p>
          <a:p>
            <a:pPr indent="0" lvl="0" marL="88900" rtl="0" algn="l">
              <a:lnSpc>
                <a:spcPct val="100000"/>
              </a:lnSpc>
              <a:spcBef>
                <a:spcPts val="800"/>
              </a:spcBef>
              <a:spcAft>
                <a:spcPts val="0"/>
              </a:spcAft>
              <a:buClr>
                <a:srgbClr val="193E72"/>
              </a:buClr>
              <a:buSzPts val="1400"/>
              <a:buNone/>
            </a:pPr>
            <a:br>
              <a:rPr b="1" lang="en-GB" sz="1400"/>
            </a:br>
            <a:endParaRPr b="1" sz="1400">
              <a:solidFill>
                <a:schemeClr val="dk1"/>
              </a:solidFill>
            </a:endParaRPr>
          </a:p>
          <a:p>
            <a:pPr indent="0" lvl="0" marL="88900" rtl="0" algn="l">
              <a:lnSpc>
                <a:spcPct val="100000"/>
              </a:lnSpc>
              <a:spcBef>
                <a:spcPts val="800"/>
              </a:spcBef>
              <a:spcAft>
                <a:spcPts val="0"/>
              </a:spcAft>
              <a:buClr>
                <a:srgbClr val="193E72"/>
              </a:buClr>
              <a:buSzPts val="1400"/>
              <a:buNone/>
            </a:pPr>
            <a:r>
              <a:t/>
            </a:r>
            <a:endParaRPr b="1" sz="1400">
              <a:solidFill>
                <a:schemeClr val="dk1"/>
              </a:solidFill>
            </a:endParaRPr>
          </a:p>
          <a:p>
            <a:pPr indent="0" lvl="0" marL="88900" rtl="0" algn="l">
              <a:lnSpc>
                <a:spcPct val="100000"/>
              </a:lnSpc>
              <a:spcBef>
                <a:spcPts val="800"/>
              </a:spcBef>
              <a:spcAft>
                <a:spcPts val="0"/>
              </a:spcAft>
              <a:buClr>
                <a:srgbClr val="193E72"/>
              </a:buClr>
              <a:buSzPts val="1400"/>
              <a:buNone/>
            </a:pPr>
            <a:br>
              <a:rPr b="1" lang="en-GB" sz="1400"/>
            </a:br>
            <a:endParaRPr sz="1400">
              <a:solidFill>
                <a:schemeClr val="dk1"/>
              </a:solidFill>
            </a:endParaRPr>
          </a:p>
        </p:txBody>
      </p:sp>
      <p:grpSp>
        <p:nvGrpSpPr>
          <p:cNvPr id="177" name="Google Shape;177;p27"/>
          <p:cNvGrpSpPr/>
          <p:nvPr/>
        </p:nvGrpSpPr>
        <p:grpSpPr>
          <a:xfrm>
            <a:off x="7258949" y="-416745"/>
            <a:ext cx="2281725" cy="2281725"/>
            <a:chOff x="2449130" y="3506855"/>
            <a:chExt cx="3042300" cy="3042300"/>
          </a:xfrm>
        </p:grpSpPr>
        <p:sp>
          <p:nvSpPr>
            <p:cNvPr id="178" name="Google Shape;178;p27"/>
            <p:cNvSpPr/>
            <p:nvPr/>
          </p:nvSpPr>
          <p:spPr>
            <a:xfrm>
              <a:off x="3620954" y="4661600"/>
              <a:ext cx="720600" cy="720600"/>
            </a:xfrm>
            <a:prstGeom prst="ellipse">
              <a:avLst/>
            </a:prstGeom>
            <a:noFill/>
            <a:ln cap="flat" cmpd="sng" w="254000">
              <a:solidFill>
                <a:schemeClr val="dk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79" name="Google Shape;179;p27"/>
            <p:cNvSpPr/>
            <p:nvPr/>
          </p:nvSpPr>
          <p:spPr>
            <a:xfrm>
              <a:off x="2449130" y="3506855"/>
              <a:ext cx="3042300" cy="3042300"/>
            </a:xfrm>
            <a:prstGeom prst="ellipse">
              <a:avLst/>
            </a:prstGeom>
            <a:noFill/>
            <a:ln cap="flat" cmpd="sng" w="254000">
              <a:solidFill>
                <a:srgbClr val="FBDFDD"/>
              </a:solidFill>
              <a:prstDash val="dot"/>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80" name="Google Shape;180;p27"/>
            <p:cNvSpPr/>
            <p:nvPr/>
          </p:nvSpPr>
          <p:spPr>
            <a:xfrm>
              <a:off x="3019333" y="4064748"/>
              <a:ext cx="1923900" cy="1923900"/>
            </a:xfrm>
            <a:prstGeom prst="ellipse">
              <a:avLst/>
            </a:prstGeom>
            <a:noFill/>
            <a:ln cap="flat" cmpd="sng" w="254000">
              <a:solidFill>
                <a:srgbClr val="E65E3B"/>
              </a:solidFill>
              <a:prstDash val="dash"/>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grpSp>
        <p:nvGrpSpPr>
          <p:cNvPr id="181" name="Google Shape;181;p27"/>
          <p:cNvGrpSpPr/>
          <p:nvPr/>
        </p:nvGrpSpPr>
        <p:grpSpPr>
          <a:xfrm>
            <a:off x="744258" y="1285023"/>
            <a:ext cx="376291" cy="376291"/>
            <a:chOff x="3140455" y="1810087"/>
            <a:chExt cx="777300" cy="777300"/>
          </a:xfrm>
        </p:grpSpPr>
        <p:sp>
          <p:nvSpPr>
            <p:cNvPr id="182" name="Google Shape;182;p27"/>
            <p:cNvSpPr/>
            <p:nvPr/>
          </p:nvSpPr>
          <p:spPr>
            <a:xfrm>
              <a:off x="3140455" y="1810087"/>
              <a:ext cx="777300" cy="777300"/>
            </a:xfrm>
            <a:prstGeom prst="ellipse">
              <a:avLst/>
            </a:prstGeom>
            <a:solidFill>
              <a:srgbClr val="D1D9E2"/>
            </a:solidFill>
            <a:ln cap="flat" cmpd="sng" w="10160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83" name="Google Shape;183;p27"/>
            <p:cNvSpPr/>
            <p:nvPr/>
          </p:nvSpPr>
          <p:spPr>
            <a:xfrm>
              <a:off x="3140455" y="1945433"/>
              <a:ext cx="777300" cy="524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1</a:t>
              </a:r>
              <a:endParaRPr b="0" i="0" sz="800" u="none" cap="none" strike="noStrike">
                <a:solidFill>
                  <a:schemeClr val="dk1"/>
                </a:solidFill>
                <a:latin typeface="Lato"/>
                <a:ea typeface="Lato"/>
                <a:cs typeface="Lato"/>
                <a:sym typeface="Lato"/>
              </a:endParaRPr>
            </a:p>
          </p:txBody>
        </p:sp>
      </p:grpSp>
      <p:grpSp>
        <p:nvGrpSpPr>
          <p:cNvPr id="184" name="Google Shape;184;p27"/>
          <p:cNvGrpSpPr/>
          <p:nvPr/>
        </p:nvGrpSpPr>
        <p:grpSpPr>
          <a:xfrm>
            <a:off x="744324" y="1938461"/>
            <a:ext cx="376291" cy="376291"/>
            <a:chOff x="3140455" y="1810087"/>
            <a:chExt cx="777300" cy="777300"/>
          </a:xfrm>
        </p:grpSpPr>
        <p:sp>
          <p:nvSpPr>
            <p:cNvPr id="185" name="Google Shape;185;p27"/>
            <p:cNvSpPr/>
            <p:nvPr/>
          </p:nvSpPr>
          <p:spPr>
            <a:xfrm>
              <a:off x="3140455" y="1810087"/>
              <a:ext cx="777300" cy="777300"/>
            </a:xfrm>
            <a:prstGeom prst="ellipse">
              <a:avLst/>
            </a:prstGeom>
            <a:solidFill>
              <a:srgbClr val="D1D9E2"/>
            </a:solidFill>
            <a:ln cap="flat" cmpd="sng" w="10160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86" name="Google Shape;186;p27"/>
            <p:cNvSpPr/>
            <p:nvPr/>
          </p:nvSpPr>
          <p:spPr>
            <a:xfrm>
              <a:off x="3140455" y="1945433"/>
              <a:ext cx="777300" cy="524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2</a:t>
              </a:r>
              <a:endParaRPr b="0" i="0" sz="800" u="none" cap="none" strike="noStrike">
                <a:solidFill>
                  <a:schemeClr val="dk1"/>
                </a:solidFill>
                <a:latin typeface="Lato"/>
                <a:ea typeface="Lato"/>
                <a:cs typeface="Lato"/>
                <a:sym typeface="Lato"/>
              </a:endParaRPr>
            </a:p>
          </p:txBody>
        </p:sp>
      </p:grpSp>
      <p:grpSp>
        <p:nvGrpSpPr>
          <p:cNvPr id="187" name="Google Shape;187;p27"/>
          <p:cNvGrpSpPr/>
          <p:nvPr/>
        </p:nvGrpSpPr>
        <p:grpSpPr>
          <a:xfrm>
            <a:off x="744268" y="2591878"/>
            <a:ext cx="376291" cy="376291"/>
            <a:chOff x="3140455" y="1810087"/>
            <a:chExt cx="777300" cy="777300"/>
          </a:xfrm>
        </p:grpSpPr>
        <p:sp>
          <p:nvSpPr>
            <p:cNvPr id="188" name="Google Shape;188;p27"/>
            <p:cNvSpPr/>
            <p:nvPr/>
          </p:nvSpPr>
          <p:spPr>
            <a:xfrm>
              <a:off x="3140455" y="1810087"/>
              <a:ext cx="777300" cy="777300"/>
            </a:xfrm>
            <a:prstGeom prst="ellipse">
              <a:avLst/>
            </a:prstGeom>
            <a:solidFill>
              <a:srgbClr val="D1D9E2"/>
            </a:solidFill>
            <a:ln cap="flat" cmpd="sng" w="10160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89" name="Google Shape;189;p27"/>
            <p:cNvSpPr/>
            <p:nvPr/>
          </p:nvSpPr>
          <p:spPr>
            <a:xfrm>
              <a:off x="3140455" y="1945433"/>
              <a:ext cx="777300" cy="524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3</a:t>
              </a:r>
              <a:endParaRPr b="0" i="0" sz="800" u="none" cap="none" strike="noStrike">
                <a:solidFill>
                  <a:schemeClr val="dk1"/>
                </a:solidFill>
                <a:latin typeface="Lato"/>
                <a:ea typeface="Lato"/>
                <a:cs typeface="Lato"/>
                <a:sym typeface="Lato"/>
              </a:endParaRPr>
            </a:p>
          </p:txBody>
        </p:sp>
      </p:grpSp>
      <p:grpSp>
        <p:nvGrpSpPr>
          <p:cNvPr id="190" name="Google Shape;190;p27"/>
          <p:cNvGrpSpPr/>
          <p:nvPr/>
        </p:nvGrpSpPr>
        <p:grpSpPr>
          <a:xfrm>
            <a:off x="744322" y="3192579"/>
            <a:ext cx="376291" cy="376291"/>
            <a:chOff x="3140455" y="1810087"/>
            <a:chExt cx="777300" cy="777300"/>
          </a:xfrm>
        </p:grpSpPr>
        <p:sp>
          <p:nvSpPr>
            <p:cNvPr id="191" name="Google Shape;191;p27"/>
            <p:cNvSpPr/>
            <p:nvPr/>
          </p:nvSpPr>
          <p:spPr>
            <a:xfrm>
              <a:off x="3140455" y="1810087"/>
              <a:ext cx="777300" cy="777300"/>
            </a:xfrm>
            <a:prstGeom prst="ellipse">
              <a:avLst/>
            </a:prstGeom>
            <a:solidFill>
              <a:srgbClr val="D1D9E2"/>
            </a:solidFill>
            <a:ln cap="flat" cmpd="sng" w="10160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92" name="Google Shape;192;p27"/>
            <p:cNvSpPr/>
            <p:nvPr/>
          </p:nvSpPr>
          <p:spPr>
            <a:xfrm>
              <a:off x="3140455" y="1945433"/>
              <a:ext cx="777300" cy="524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4</a:t>
              </a:r>
              <a:endParaRPr b="0" i="0" sz="800" u="none" cap="none" strike="noStrike">
                <a:solidFill>
                  <a:schemeClr val="dk1"/>
                </a:solidFill>
                <a:latin typeface="Lato"/>
                <a:ea typeface="Lato"/>
                <a:cs typeface="Lato"/>
                <a:sym typeface="Lato"/>
              </a:endParaRPr>
            </a:p>
          </p:txBody>
        </p:sp>
      </p:grpSp>
      <p:sp>
        <p:nvSpPr>
          <p:cNvPr id="193" name="Google Shape;193;p27"/>
          <p:cNvSpPr/>
          <p:nvPr/>
        </p:nvSpPr>
        <p:spPr>
          <a:xfrm>
            <a:off x="1319657" y="1991227"/>
            <a:ext cx="4066200" cy="2769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NIHR Nursing and Midwifery Plan (Jan 2022)</a:t>
            </a:r>
            <a:endParaRPr b="0" i="0" sz="1400" u="none" cap="none" strike="noStrike">
              <a:solidFill>
                <a:schemeClr val="dk1"/>
              </a:solidFill>
              <a:latin typeface="Lato"/>
              <a:ea typeface="Lato"/>
              <a:cs typeface="Lato"/>
              <a:sym typeface="Lato"/>
            </a:endParaRPr>
          </a:p>
        </p:txBody>
      </p:sp>
      <p:sp>
        <p:nvSpPr>
          <p:cNvPr id="194" name="Google Shape;194;p27"/>
          <p:cNvSpPr/>
          <p:nvPr/>
        </p:nvSpPr>
        <p:spPr>
          <a:xfrm>
            <a:off x="1319657" y="2571758"/>
            <a:ext cx="5043900" cy="2769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Allied Health Professions Research and Innovation Strategy for England (Jan 2022)</a:t>
            </a:r>
            <a:endParaRPr b="0" i="0" sz="1400" u="none" cap="none" strike="noStrike">
              <a:solidFill>
                <a:schemeClr val="dk1"/>
              </a:solidFill>
              <a:latin typeface="Lato"/>
              <a:ea typeface="Lato"/>
              <a:cs typeface="Lato"/>
              <a:sym typeface="Lato"/>
            </a:endParaRPr>
          </a:p>
        </p:txBody>
      </p:sp>
      <p:sp>
        <p:nvSpPr>
          <p:cNvPr id="195" name="Google Shape;195;p27"/>
          <p:cNvSpPr/>
          <p:nvPr/>
        </p:nvSpPr>
        <p:spPr>
          <a:xfrm>
            <a:off x="1319667" y="3189410"/>
            <a:ext cx="5509500" cy="2769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Research for All: Developing, delivering and driving better research (Aug 2020)</a:t>
            </a:r>
            <a:endParaRPr b="0" i="0" sz="1400" u="none" cap="none" strike="noStrike">
              <a:solidFill>
                <a:schemeClr val="dk1"/>
              </a:solidFill>
              <a:latin typeface="Lato"/>
              <a:ea typeface="Lato"/>
              <a:cs typeface="Lato"/>
              <a:sym typeface="Lato"/>
            </a:endParaRPr>
          </a:p>
        </p:txBody>
      </p:sp>
      <p:sp>
        <p:nvSpPr>
          <p:cNvPr id="196" name="Google Shape;196;p27"/>
          <p:cNvSpPr txBox="1"/>
          <p:nvPr/>
        </p:nvSpPr>
        <p:spPr>
          <a:xfrm>
            <a:off x="819656" y="3719456"/>
            <a:ext cx="376500" cy="307800"/>
          </a:xfrm>
          <a:prstGeom prst="rect">
            <a:avLst/>
          </a:prstGeom>
          <a:noFill/>
          <a:ln>
            <a:noFill/>
          </a:ln>
        </p:spPr>
        <p:txBody>
          <a:bodyPr anchorCtr="0" anchor="t" bIns="68575" lIns="68575" spcFirstLastPara="1" rIns="68575" wrap="square" tIns="68575">
            <a:sp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Lato"/>
              <a:ea typeface="Lato"/>
              <a:cs typeface="Lato"/>
              <a:sym typeface="Lato"/>
            </a:endParaRPr>
          </a:p>
        </p:txBody>
      </p:sp>
      <p:grpSp>
        <p:nvGrpSpPr>
          <p:cNvPr id="197" name="Google Shape;197;p27"/>
          <p:cNvGrpSpPr/>
          <p:nvPr/>
        </p:nvGrpSpPr>
        <p:grpSpPr>
          <a:xfrm>
            <a:off x="744423" y="3793262"/>
            <a:ext cx="376446" cy="376291"/>
            <a:chOff x="3140455" y="1810087"/>
            <a:chExt cx="777300" cy="777300"/>
          </a:xfrm>
        </p:grpSpPr>
        <p:sp>
          <p:nvSpPr>
            <p:cNvPr id="198" name="Google Shape;198;p27"/>
            <p:cNvSpPr/>
            <p:nvPr/>
          </p:nvSpPr>
          <p:spPr>
            <a:xfrm>
              <a:off x="3140455" y="1810087"/>
              <a:ext cx="777300" cy="777300"/>
            </a:xfrm>
            <a:prstGeom prst="ellipse">
              <a:avLst/>
            </a:prstGeom>
            <a:solidFill>
              <a:srgbClr val="D1D9E2"/>
            </a:solidFill>
            <a:ln cap="flat" cmpd="sng" w="101600">
              <a:solidFill>
                <a:schemeClr val="accent1"/>
              </a:solidFill>
              <a:prstDash val="solid"/>
              <a:miter lim="800000"/>
              <a:headEnd len="sm" w="sm" type="none"/>
              <a:tailEnd len="sm" w="sm" type="none"/>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199" name="Google Shape;199;p27"/>
            <p:cNvSpPr/>
            <p:nvPr/>
          </p:nvSpPr>
          <p:spPr>
            <a:xfrm>
              <a:off x="3140455" y="1945433"/>
              <a:ext cx="777300" cy="524400"/>
            </a:xfrm>
            <a:prstGeom prst="rect">
              <a:avLst/>
            </a:prstGeom>
            <a:noFill/>
            <a:ln>
              <a:noFill/>
            </a:ln>
          </p:spPr>
          <p:txBody>
            <a:bodyPr anchorCtr="0" anchor="t"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200"/>
                <a:buFont typeface="Arial"/>
                <a:buNone/>
              </a:pPr>
              <a:r>
                <a:rPr b="1" i="0" lang="en-GB" sz="1200" u="none" cap="none" strike="noStrike">
                  <a:solidFill>
                    <a:schemeClr val="dk1"/>
                  </a:solidFill>
                  <a:latin typeface="Lato"/>
                  <a:ea typeface="Lato"/>
                  <a:cs typeface="Lato"/>
                  <a:sym typeface="Lato"/>
                </a:rPr>
                <a:t>5</a:t>
              </a:r>
              <a:endParaRPr b="0" i="0" sz="800" u="none" cap="none" strike="noStrike">
                <a:solidFill>
                  <a:schemeClr val="dk1"/>
                </a:solidFill>
                <a:latin typeface="Lato"/>
                <a:ea typeface="Lato"/>
                <a:cs typeface="Lato"/>
                <a:sym typeface="Lato"/>
              </a:endParaRPr>
            </a:p>
          </p:txBody>
        </p:sp>
      </p:grpSp>
      <p:sp>
        <p:nvSpPr>
          <p:cNvPr id="200" name="Google Shape;200;p27"/>
          <p:cNvSpPr txBox="1"/>
          <p:nvPr/>
        </p:nvSpPr>
        <p:spPr>
          <a:xfrm>
            <a:off x="1319663" y="3752081"/>
            <a:ext cx="4947000" cy="569400"/>
          </a:xfrm>
          <a:prstGeom prst="rect">
            <a:avLst/>
          </a:prstGeom>
          <a:noFill/>
          <a:ln>
            <a:noFill/>
          </a:ln>
        </p:spPr>
        <p:txBody>
          <a:bodyPr anchorCtr="0" anchor="t" bIns="68575" lIns="68575" spcFirstLastPara="1" rIns="68575" wrap="square" tIns="68575">
            <a:spAutoFit/>
          </a:bodyPr>
          <a:lstStyle/>
          <a:p>
            <a:pPr indent="0" lvl="0" marL="0" marR="0" rtl="0" algn="l">
              <a:lnSpc>
                <a:spcPct val="100000"/>
              </a:lnSpc>
              <a:spcBef>
                <a:spcPts val="0"/>
              </a:spcBef>
              <a:spcAft>
                <a:spcPts val="0"/>
              </a:spcAft>
              <a:buClr>
                <a:srgbClr val="000000"/>
              </a:buClr>
              <a:buSzPts val="1400"/>
              <a:buFont typeface="Arial"/>
              <a:buNone/>
            </a:pPr>
            <a:r>
              <a:rPr b="1" i="0" lang="en-GB" sz="1400" u="none" cap="none" strike="noStrike">
                <a:solidFill>
                  <a:schemeClr val="dk1"/>
                </a:solidFill>
                <a:latin typeface="Lato"/>
                <a:ea typeface="Lato"/>
                <a:cs typeface="Lato"/>
                <a:sym typeface="Lato"/>
              </a:rPr>
              <a:t>The Future of Clinical Research Delivery: 2022 to 2025 implementation plan </a:t>
            </a:r>
            <a:endParaRPr b="1" i="0" sz="1400" u="none" cap="none" strike="noStrike">
              <a:solidFill>
                <a:schemeClr val="dk1"/>
              </a:solidFill>
              <a:latin typeface="Lato"/>
              <a:ea typeface="Lato"/>
              <a:cs typeface="Lato"/>
              <a:sym typeface="La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8"/>
          <p:cNvSpPr txBox="1"/>
          <p:nvPr>
            <p:ph type="ctrTitle"/>
          </p:nvPr>
        </p:nvSpPr>
        <p:spPr>
          <a:xfrm>
            <a:off x="1143000" y="1533891"/>
            <a:ext cx="6858000" cy="1790700"/>
          </a:xfrm>
          <a:prstGeom prst="rect">
            <a:avLst/>
          </a:prstGeom>
          <a:noFill/>
          <a:ln>
            <a:noFill/>
          </a:ln>
        </p:spPr>
        <p:txBody>
          <a:bodyPr anchorCtr="0" anchor="ctr" bIns="34275" lIns="68575" spcFirstLastPara="1" rIns="68575" wrap="square" tIns="34275">
            <a:noAutofit/>
          </a:bodyPr>
          <a:lstStyle/>
          <a:p>
            <a:pPr indent="0" lvl="0" marL="0" rtl="0" algn="ctr">
              <a:lnSpc>
                <a:spcPct val="90000"/>
              </a:lnSpc>
              <a:spcBef>
                <a:spcPts val="0"/>
              </a:spcBef>
              <a:spcAft>
                <a:spcPts val="0"/>
              </a:spcAft>
              <a:buClr>
                <a:schemeClr val="lt1"/>
              </a:buClr>
              <a:buSzPts val="4500"/>
              <a:buFont typeface="Arial"/>
              <a:buNone/>
            </a:pPr>
            <a:r>
              <a:rPr lang="en-GB">
                <a:latin typeface="Lato"/>
                <a:ea typeface="Lato"/>
                <a:cs typeface="Lato"/>
                <a:sym typeface="Lato"/>
              </a:rPr>
              <a:t>Why?</a:t>
            </a:r>
            <a:endParaRPr sz="72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29"/>
          <p:cNvSpPr txBox="1"/>
          <p:nvPr>
            <p:ph type="title"/>
          </p:nvPr>
        </p:nvSpPr>
        <p:spPr>
          <a:xfrm>
            <a:off x="604025" y="885982"/>
            <a:ext cx="7886700" cy="3411600"/>
          </a:xfrm>
          <a:prstGeom prst="rect">
            <a:avLst/>
          </a:prstGeom>
        </p:spPr>
        <p:txBody>
          <a:bodyPr anchorCtr="0" anchor="ctr" bIns="45700" lIns="91425" spcFirstLastPara="1" rIns="91425" wrap="square" tIns="45700">
            <a:noAutofit/>
          </a:bodyPr>
          <a:lstStyle/>
          <a:p>
            <a:pPr indent="-533400" lvl="0" marL="457200" rtl="0" algn="l">
              <a:spcBef>
                <a:spcPts val="0"/>
              </a:spcBef>
              <a:spcAft>
                <a:spcPts val="0"/>
              </a:spcAft>
              <a:buSzPts val="4800"/>
              <a:buChar char="●"/>
            </a:pPr>
            <a:r>
              <a:rPr lang="en-GB"/>
              <a:t>Better </a:t>
            </a:r>
            <a:r>
              <a:rPr lang="en-GB"/>
              <a:t>patient</a:t>
            </a:r>
            <a:r>
              <a:rPr lang="en-GB"/>
              <a:t> outcomes</a:t>
            </a:r>
            <a:endParaRPr/>
          </a:p>
          <a:p>
            <a:pPr indent="-533400" lvl="0" marL="457200" rtl="0" algn="l">
              <a:spcBef>
                <a:spcPts val="0"/>
              </a:spcBef>
              <a:spcAft>
                <a:spcPts val="0"/>
              </a:spcAft>
              <a:buSzPts val="4800"/>
              <a:buChar char="●"/>
            </a:pPr>
            <a:r>
              <a:rPr lang="en-GB"/>
              <a:t>A happier workforce</a:t>
            </a:r>
            <a:endParaRPr/>
          </a:p>
          <a:p>
            <a:pPr indent="-533400" lvl="0" marL="457200" rtl="0" algn="l">
              <a:spcBef>
                <a:spcPts val="0"/>
              </a:spcBef>
              <a:spcAft>
                <a:spcPts val="0"/>
              </a:spcAft>
              <a:buSzPts val="4800"/>
              <a:buChar char="●"/>
            </a:pPr>
            <a:r>
              <a:rPr lang="en-GB"/>
              <a:t>Benefit for the health and care system</a:t>
            </a:r>
            <a:endParaRPr/>
          </a:p>
        </p:txBody>
      </p:sp>
      <p:sp>
        <p:nvSpPr>
          <p:cNvPr id="211" name="Google Shape;211;p29"/>
          <p:cNvSpPr txBox="1"/>
          <p:nvPr>
            <p:ph idx="4294967295" type="body"/>
          </p:nvPr>
        </p:nvSpPr>
        <p:spPr>
          <a:xfrm flipH="1" rot="10800000">
            <a:off x="6814600" y="4343624"/>
            <a:ext cx="1700700" cy="27300"/>
          </a:xfrm>
          <a:prstGeom prst="rect">
            <a:avLst/>
          </a:prstGeom>
        </p:spPr>
        <p:txBody>
          <a:bodyPr anchorCtr="0" anchor="t" bIns="34275" lIns="68575" spcFirstLastPara="1" rIns="68575" wrap="square" tIns="34275">
            <a:noAutofit/>
          </a:bodyPr>
          <a:lstStyle/>
          <a:p>
            <a:pPr indent="0" lvl="0" marL="0" rtl="0" algn="l">
              <a:spcBef>
                <a:spcPts val="800"/>
              </a:spcBef>
              <a:spcAft>
                <a:spcPts val="0"/>
              </a:spcAft>
              <a:buNone/>
            </a:pPr>
            <a:r>
              <a:t/>
            </a:r>
            <a:endParaRPr/>
          </a:p>
          <a:p>
            <a:pPr indent="0" lvl="0" marL="0" rtl="0" algn="l">
              <a:spcBef>
                <a:spcPts val="800"/>
              </a:spcBef>
              <a:spcAft>
                <a:spcPts val="0"/>
              </a:spcAft>
              <a:buNone/>
            </a:pPr>
            <a:r>
              <a:t/>
            </a:r>
            <a:endParaRPr/>
          </a:p>
          <a:p>
            <a:pPr indent="0" lvl="0" marL="0" rtl="0" algn="l">
              <a:spcBef>
                <a:spcPts val="800"/>
              </a:spcBef>
              <a:spcAft>
                <a:spcPts val="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sp>
        <p:nvSpPr>
          <p:cNvPr id="216" name="Google Shape;216;p30"/>
          <p:cNvSpPr txBox="1"/>
          <p:nvPr>
            <p:ph type="title"/>
          </p:nvPr>
        </p:nvSpPr>
        <p:spPr>
          <a:xfrm>
            <a:off x="471488" y="205384"/>
            <a:ext cx="5915100" cy="486900"/>
          </a:xfrm>
          <a:prstGeom prst="rect">
            <a:avLst/>
          </a:prstGeom>
          <a:noFill/>
          <a:ln>
            <a:noFill/>
          </a:ln>
        </p:spPr>
        <p:txBody>
          <a:bodyPr anchorCtr="0" anchor="ctr" bIns="34275" lIns="68575" spcFirstLastPara="1" rIns="68575" wrap="square" tIns="34275">
            <a:normAutofit fontScale="90000"/>
          </a:bodyPr>
          <a:lstStyle/>
          <a:p>
            <a:pPr indent="0" lvl="0" marL="0" rtl="0" algn="l">
              <a:lnSpc>
                <a:spcPct val="90000"/>
              </a:lnSpc>
              <a:spcBef>
                <a:spcPts val="0"/>
              </a:spcBef>
              <a:spcAft>
                <a:spcPts val="0"/>
              </a:spcAft>
              <a:buSzPct val="100000"/>
              <a:buNone/>
            </a:pPr>
            <a:r>
              <a:rPr lang="en-GB"/>
              <a:t>NHS Workforce Statistics Jan 2023 (headcount)</a:t>
            </a:r>
            <a:endParaRPr/>
          </a:p>
        </p:txBody>
      </p:sp>
      <p:sp>
        <p:nvSpPr>
          <p:cNvPr id="217" name="Google Shape;217;p30"/>
          <p:cNvSpPr txBox="1"/>
          <p:nvPr>
            <p:ph idx="1" type="body"/>
          </p:nvPr>
        </p:nvSpPr>
        <p:spPr>
          <a:xfrm>
            <a:off x="628650" y="1031345"/>
            <a:ext cx="7886700" cy="3471900"/>
          </a:xfrm>
          <a:prstGeom prst="rect">
            <a:avLst/>
          </a:prstGeom>
          <a:noFill/>
          <a:ln>
            <a:noFill/>
          </a:ln>
        </p:spPr>
        <p:txBody>
          <a:bodyPr anchorCtr="0" anchor="t" bIns="34275" lIns="68575" spcFirstLastPara="1" rIns="68575" wrap="square" tIns="34275">
            <a:normAutofit lnSpcReduction="20000"/>
          </a:bodyPr>
          <a:lstStyle/>
          <a:p>
            <a:pPr indent="-279400" lvl="0" marL="342900" rtl="0" algn="l">
              <a:lnSpc>
                <a:spcPct val="90000"/>
              </a:lnSpc>
              <a:spcBef>
                <a:spcPts val="800"/>
              </a:spcBef>
              <a:spcAft>
                <a:spcPts val="0"/>
              </a:spcAft>
              <a:buSzPts val="1800"/>
              <a:buChar char="●"/>
            </a:pPr>
            <a:r>
              <a:rPr lang="en-GB"/>
              <a:t>Total Professional Clinical Qualified Staff = 739,989</a:t>
            </a:r>
            <a:endParaRPr/>
          </a:p>
          <a:p>
            <a:pPr indent="0" lvl="0" marL="342900" rtl="0" algn="l">
              <a:lnSpc>
                <a:spcPct val="90000"/>
              </a:lnSpc>
              <a:spcBef>
                <a:spcPts val="800"/>
              </a:spcBef>
              <a:spcAft>
                <a:spcPts val="0"/>
              </a:spcAft>
              <a:buSzPts val="1800"/>
              <a:buNone/>
            </a:pPr>
            <a:r>
              <a:t/>
            </a:r>
            <a:endParaRPr/>
          </a:p>
          <a:p>
            <a:pPr indent="-279400" lvl="0" marL="342900" rtl="0" algn="l">
              <a:lnSpc>
                <a:spcPct val="90000"/>
              </a:lnSpc>
              <a:spcBef>
                <a:spcPts val="800"/>
              </a:spcBef>
              <a:spcAft>
                <a:spcPts val="0"/>
              </a:spcAft>
              <a:buSzPts val="1800"/>
              <a:buChar char="●"/>
            </a:pPr>
            <a:r>
              <a:rPr lang="en-GB"/>
              <a:t>Nurses and Health Visitors = 367,802</a:t>
            </a:r>
            <a:endParaRPr/>
          </a:p>
          <a:p>
            <a:pPr indent="0" lvl="0" marL="342900" rtl="0" algn="l">
              <a:lnSpc>
                <a:spcPct val="90000"/>
              </a:lnSpc>
              <a:spcBef>
                <a:spcPts val="800"/>
              </a:spcBef>
              <a:spcAft>
                <a:spcPts val="0"/>
              </a:spcAft>
              <a:buSzPts val="1800"/>
              <a:buNone/>
            </a:pPr>
            <a:r>
              <a:t/>
            </a:r>
            <a:endParaRPr/>
          </a:p>
          <a:p>
            <a:pPr indent="-279400" lvl="0" marL="342900" rtl="0" algn="l">
              <a:lnSpc>
                <a:spcPct val="90000"/>
              </a:lnSpc>
              <a:spcBef>
                <a:spcPts val="800"/>
              </a:spcBef>
              <a:spcAft>
                <a:spcPts val="0"/>
              </a:spcAft>
              <a:buSzPts val="1800"/>
              <a:buChar char="●"/>
            </a:pPr>
            <a:r>
              <a:rPr lang="en-GB"/>
              <a:t>Midwives = 27,127</a:t>
            </a:r>
            <a:endParaRPr/>
          </a:p>
          <a:p>
            <a:pPr indent="0" lvl="0" marL="342900" rtl="0" algn="l">
              <a:lnSpc>
                <a:spcPct val="90000"/>
              </a:lnSpc>
              <a:spcBef>
                <a:spcPts val="800"/>
              </a:spcBef>
              <a:spcAft>
                <a:spcPts val="0"/>
              </a:spcAft>
              <a:buSzPts val="1800"/>
              <a:buNone/>
            </a:pPr>
            <a:r>
              <a:t/>
            </a:r>
            <a:endParaRPr/>
          </a:p>
          <a:p>
            <a:pPr indent="-279400" lvl="0" marL="342900" rtl="0" algn="l">
              <a:lnSpc>
                <a:spcPct val="90000"/>
              </a:lnSpc>
              <a:spcBef>
                <a:spcPts val="800"/>
              </a:spcBef>
              <a:spcAft>
                <a:spcPts val="0"/>
              </a:spcAft>
              <a:buSzPts val="1800"/>
              <a:buChar char="●"/>
            </a:pPr>
            <a:r>
              <a:rPr lang="en-GB"/>
              <a:t>Ambulance Trained Staff = 19,884</a:t>
            </a:r>
            <a:endParaRPr/>
          </a:p>
          <a:p>
            <a:pPr indent="0" lvl="0" marL="342900" rtl="0" algn="l">
              <a:lnSpc>
                <a:spcPct val="90000"/>
              </a:lnSpc>
              <a:spcBef>
                <a:spcPts val="800"/>
              </a:spcBef>
              <a:spcAft>
                <a:spcPts val="0"/>
              </a:spcAft>
              <a:buSzPts val="1800"/>
              <a:buNone/>
            </a:pPr>
            <a:r>
              <a:t/>
            </a:r>
            <a:endParaRPr/>
          </a:p>
          <a:p>
            <a:pPr indent="-279400" lvl="0" marL="342900" rtl="0" algn="l">
              <a:lnSpc>
                <a:spcPct val="90000"/>
              </a:lnSpc>
              <a:spcBef>
                <a:spcPts val="800"/>
              </a:spcBef>
              <a:spcAft>
                <a:spcPts val="0"/>
              </a:spcAft>
              <a:buSzPts val="1800"/>
              <a:buChar char="●"/>
            </a:pPr>
            <a:r>
              <a:rPr lang="en-GB"/>
              <a:t>Scientific therapeutic and technical staff = 183,653</a:t>
            </a:r>
            <a:endParaRPr/>
          </a:p>
          <a:p>
            <a:pPr indent="0" lvl="0" marL="342900" rtl="0" algn="l">
              <a:lnSpc>
                <a:spcPct val="90000"/>
              </a:lnSpc>
              <a:spcBef>
                <a:spcPts val="800"/>
              </a:spcBef>
              <a:spcAft>
                <a:spcPts val="0"/>
              </a:spcAft>
              <a:buSzPts val="1800"/>
              <a:buNone/>
            </a:pPr>
            <a:r>
              <a:t/>
            </a:r>
            <a:endParaRPr/>
          </a:p>
          <a:p>
            <a:pPr indent="-279400" lvl="0" marL="342900" rtl="0" algn="l">
              <a:lnSpc>
                <a:spcPct val="90000"/>
              </a:lnSpc>
              <a:spcBef>
                <a:spcPts val="800"/>
              </a:spcBef>
              <a:spcAft>
                <a:spcPts val="0"/>
              </a:spcAft>
              <a:buSzPts val="1800"/>
              <a:buChar char="●"/>
            </a:pPr>
            <a:r>
              <a:rPr lang="en-GB"/>
              <a:t>Doctors = 141,523 = </a:t>
            </a:r>
            <a:r>
              <a:rPr b="1" lang="en-GB"/>
              <a:t>19%</a:t>
            </a:r>
            <a:endParaRPr b="1"/>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31"/>
          <p:cNvSpPr txBox="1"/>
          <p:nvPr>
            <p:ph type="title"/>
          </p:nvPr>
        </p:nvSpPr>
        <p:spPr>
          <a:xfrm>
            <a:off x="471488" y="205384"/>
            <a:ext cx="5915100" cy="48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SzPts val="2400"/>
              <a:buNone/>
            </a:pPr>
            <a:r>
              <a:rPr lang="en-GB"/>
              <a:t>Why?</a:t>
            </a:r>
            <a:endParaRPr/>
          </a:p>
        </p:txBody>
      </p:sp>
      <p:sp>
        <p:nvSpPr>
          <p:cNvPr id="223" name="Google Shape;223;p31"/>
          <p:cNvSpPr txBox="1"/>
          <p:nvPr>
            <p:ph idx="1" type="body"/>
          </p:nvPr>
        </p:nvSpPr>
        <p:spPr>
          <a:xfrm>
            <a:off x="628650" y="1069425"/>
            <a:ext cx="7886700" cy="3849900"/>
          </a:xfrm>
          <a:prstGeom prst="rect">
            <a:avLst/>
          </a:prstGeom>
          <a:noFill/>
          <a:ln>
            <a:noFill/>
          </a:ln>
        </p:spPr>
        <p:txBody>
          <a:bodyPr anchorCtr="0" anchor="t" bIns="34275" lIns="68575" spcFirstLastPara="1" rIns="68575" wrap="square" tIns="34275">
            <a:normAutofit/>
          </a:bodyPr>
          <a:lstStyle/>
          <a:p>
            <a:pPr indent="-279400" lvl="0" marL="342900" rtl="0" algn="l">
              <a:lnSpc>
                <a:spcPct val="90000"/>
              </a:lnSpc>
              <a:spcBef>
                <a:spcPts val="800"/>
              </a:spcBef>
              <a:spcAft>
                <a:spcPts val="0"/>
              </a:spcAft>
              <a:buSzPts val="1800"/>
              <a:buChar char="●"/>
            </a:pPr>
            <a:r>
              <a:rPr lang="en-GB"/>
              <a:t>Research led by nurses and the contributions they make as members of multidisciplinary research teams can drive change (Shepherd et al., 2022)</a:t>
            </a:r>
            <a:endParaRPr/>
          </a:p>
          <a:p>
            <a:pPr indent="0" lvl="0" marL="342900" rtl="0" algn="l">
              <a:lnSpc>
                <a:spcPct val="90000"/>
              </a:lnSpc>
              <a:spcBef>
                <a:spcPts val="800"/>
              </a:spcBef>
              <a:spcAft>
                <a:spcPts val="0"/>
              </a:spcAft>
              <a:buNone/>
            </a:pPr>
            <a:r>
              <a:t/>
            </a:r>
            <a:endParaRPr/>
          </a:p>
          <a:p>
            <a:pPr indent="-279400" lvl="0" marL="342900" rtl="0" algn="l">
              <a:lnSpc>
                <a:spcPct val="90000"/>
              </a:lnSpc>
              <a:spcBef>
                <a:spcPts val="0"/>
              </a:spcBef>
              <a:spcAft>
                <a:spcPts val="0"/>
              </a:spcAft>
              <a:buSzPts val="1800"/>
              <a:buChar char="●"/>
            </a:pPr>
            <a:r>
              <a:rPr lang="en-GB"/>
              <a:t>Evid</a:t>
            </a:r>
            <a:r>
              <a:rPr lang="en-GB">
                <a:solidFill>
                  <a:schemeClr val="dk1"/>
                </a:solidFill>
              </a:rPr>
              <a:t>ence from research influences and shapes the nursing profession and informs and under pins policy, professional decision making and nursing actions (Shepherd et al., 2022)</a:t>
            </a:r>
            <a:endParaRPr>
              <a:solidFill>
                <a:schemeClr val="dk1"/>
              </a:solidFill>
            </a:endParaRPr>
          </a:p>
          <a:p>
            <a:pPr indent="0" lvl="0" marL="342900" rtl="0" algn="l">
              <a:lnSpc>
                <a:spcPct val="90000"/>
              </a:lnSpc>
              <a:spcBef>
                <a:spcPts val="0"/>
              </a:spcBef>
              <a:spcAft>
                <a:spcPts val="0"/>
              </a:spcAft>
              <a:buNone/>
            </a:pPr>
            <a:r>
              <a:t/>
            </a:r>
            <a:endParaRPr>
              <a:solidFill>
                <a:schemeClr val="dk1"/>
              </a:solidFill>
            </a:endParaRPr>
          </a:p>
          <a:p>
            <a:pPr indent="-279400" lvl="0" marL="342900" rtl="0" algn="l">
              <a:lnSpc>
                <a:spcPct val="90000"/>
              </a:lnSpc>
              <a:spcBef>
                <a:spcPts val="0"/>
              </a:spcBef>
              <a:spcAft>
                <a:spcPts val="0"/>
              </a:spcAft>
              <a:buClr>
                <a:schemeClr val="dk1"/>
              </a:buClr>
              <a:buSzPts val="1800"/>
              <a:buChar char="●"/>
            </a:pPr>
            <a:r>
              <a:rPr lang="en-GB">
                <a:solidFill>
                  <a:schemeClr val="dk1"/>
                </a:solidFill>
              </a:rPr>
              <a:t>There is a positive association between engagement in research by healthcare organisations and improvements in healthcare performance (</a:t>
            </a:r>
            <a:r>
              <a:rPr lang="en-GB">
                <a:solidFill>
                  <a:schemeClr val="dk1"/>
                </a:solidFill>
                <a:uFill>
                  <a:noFill/>
                </a:uFill>
                <a:hlinkClick r:id="rId3">
                  <a:extLst>
                    <a:ext uri="{A12FA001-AC4F-418D-AE19-62706E023703}">
                      <ahyp:hlinkClr val="tx"/>
                    </a:ext>
                  </a:extLst>
                </a:hlinkClick>
              </a:rPr>
              <a:t>Boaz et al., 2015</a:t>
            </a:r>
            <a:r>
              <a:rPr lang="en-GB">
                <a:solidFill>
                  <a:schemeClr val="dk1"/>
                </a:solidFill>
              </a:rPr>
              <a:t>)</a:t>
            </a:r>
            <a:endParaRPr>
              <a:solidFill>
                <a:schemeClr val="dk1"/>
              </a:solidFill>
            </a:endParaRPr>
          </a:p>
          <a:p>
            <a:pPr indent="0" lvl="0" marL="342900" rtl="0" algn="l">
              <a:lnSpc>
                <a:spcPct val="90000"/>
              </a:lnSpc>
              <a:spcBef>
                <a:spcPts val="0"/>
              </a:spcBef>
              <a:spcAft>
                <a:spcPts val="0"/>
              </a:spcAft>
              <a:buNone/>
            </a:pPr>
            <a:r>
              <a:t/>
            </a:r>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7" name="Shape 227"/>
        <p:cNvGrpSpPr/>
        <p:nvPr/>
      </p:nvGrpSpPr>
      <p:grpSpPr>
        <a:xfrm>
          <a:off x="0" y="0"/>
          <a:ext cx="0" cy="0"/>
          <a:chOff x="0" y="0"/>
          <a:chExt cx="0" cy="0"/>
        </a:xfrm>
      </p:grpSpPr>
      <p:sp>
        <p:nvSpPr>
          <p:cNvPr id="228" name="Google Shape;228;p32"/>
          <p:cNvSpPr txBox="1"/>
          <p:nvPr>
            <p:ph type="title"/>
          </p:nvPr>
        </p:nvSpPr>
        <p:spPr>
          <a:xfrm>
            <a:off x="471488" y="205384"/>
            <a:ext cx="5915100" cy="486900"/>
          </a:xfrm>
          <a:prstGeom prst="rect">
            <a:avLst/>
          </a:prstGeom>
          <a:noFill/>
          <a:ln>
            <a:noFill/>
          </a:ln>
        </p:spPr>
        <p:txBody>
          <a:bodyPr anchorCtr="0" anchor="ctr" bIns="34275" lIns="68575" spcFirstLastPara="1" rIns="68575" wrap="square" tIns="34275">
            <a:normAutofit/>
          </a:bodyPr>
          <a:lstStyle/>
          <a:p>
            <a:pPr indent="0" lvl="0" marL="0" rtl="0" algn="l">
              <a:lnSpc>
                <a:spcPct val="90000"/>
              </a:lnSpc>
              <a:spcBef>
                <a:spcPts val="0"/>
              </a:spcBef>
              <a:spcAft>
                <a:spcPts val="0"/>
              </a:spcAft>
              <a:buSzPts val="2400"/>
              <a:buNone/>
            </a:pPr>
            <a:r>
              <a:rPr lang="en-GB"/>
              <a:t>Why?</a:t>
            </a:r>
            <a:endParaRPr/>
          </a:p>
        </p:txBody>
      </p:sp>
      <p:sp>
        <p:nvSpPr>
          <p:cNvPr id="229" name="Google Shape;229;p32"/>
          <p:cNvSpPr txBox="1"/>
          <p:nvPr>
            <p:ph idx="1" type="body"/>
          </p:nvPr>
        </p:nvSpPr>
        <p:spPr>
          <a:xfrm>
            <a:off x="628650" y="821719"/>
            <a:ext cx="7886700" cy="3849900"/>
          </a:xfrm>
          <a:prstGeom prst="rect">
            <a:avLst/>
          </a:prstGeom>
          <a:noFill/>
          <a:ln>
            <a:noFill/>
          </a:ln>
        </p:spPr>
        <p:txBody>
          <a:bodyPr anchorCtr="0" anchor="t" bIns="34275" lIns="68575" spcFirstLastPara="1" rIns="68575" wrap="square" tIns="34275">
            <a:normAutofit/>
          </a:bodyPr>
          <a:lstStyle/>
          <a:p>
            <a:pPr indent="0" lvl="0" marL="0" rtl="0" algn="l">
              <a:lnSpc>
                <a:spcPct val="90000"/>
              </a:lnSpc>
              <a:spcBef>
                <a:spcPts val="0"/>
              </a:spcBef>
              <a:spcAft>
                <a:spcPts val="0"/>
              </a:spcAft>
              <a:buNone/>
            </a:pPr>
            <a:r>
              <a:t/>
            </a:r>
            <a:endParaRPr>
              <a:solidFill>
                <a:schemeClr val="dk1"/>
              </a:solidFill>
            </a:endParaRPr>
          </a:p>
          <a:p>
            <a:pPr indent="-279400" lvl="0" marL="342900" rtl="0" algn="l">
              <a:lnSpc>
                <a:spcPct val="90000"/>
              </a:lnSpc>
              <a:spcBef>
                <a:spcPts val="0"/>
              </a:spcBef>
              <a:spcAft>
                <a:spcPts val="0"/>
              </a:spcAft>
              <a:buClr>
                <a:schemeClr val="dk1"/>
              </a:buClr>
              <a:buSzPts val="1800"/>
              <a:buChar char="●"/>
            </a:pPr>
            <a:r>
              <a:rPr lang="en-GB">
                <a:solidFill>
                  <a:schemeClr val="dk1"/>
                </a:solidFill>
              </a:rPr>
              <a:t>There is significant association between clinical research activity, academic output and reduced patient mortality (</a:t>
            </a:r>
            <a:r>
              <a:rPr lang="en-GB">
                <a:solidFill>
                  <a:schemeClr val="dk1"/>
                </a:solidFill>
                <a:uFill>
                  <a:noFill/>
                </a:uFill>
                <a:hlinkClick r:id="rId3">
                  <a:extLst>
                    <a:ext uri="{A12FA001-AC4F-418D-AE19-62706E023703}">
                      <ahyp:hlinkClr val="tx"/>
                    </a:ext>
                  </a:extLst>
                </a:hlinkClick>
              </a:rPr>
              <a:t>Bennett et al., 2012</a:t>
            </a:r>
            <a:r>
              <a:rPr lang="en-GB">
                <a:solidFill>
                  <a:schemeClr val="dk1"/>
                </a:solidFill>
              </a:rPr>
              <a:t>; </a:t>
            </a:r>
            <a:r>
              <a:rPr lang="en-GB">
                <a:solidFill>
                  <a:schemeClr val="dk1"/>
                </a:solidFill>
                <a:uFill>
                  <a:noFill/>
                </a:uFill>
                <a:hlinkClick r:id="rId4">
                  <a:extLst>
                    <a:ext uri="{A12FA001-AC4F-418D-AE19-62706E023703}">
                      <ahyp:hlinkClr val="tx"/>
                    </a:ext>
                  </a:extLst>
                </a:hlinkClick>
              </a:rPr>
              <a:t>Ozdemir et al., 2015</a:t>
            </a:r>
            <a:r>
              <a:rPr lang="en-GB">
                <a:solidFill>
                  <a:schemeClr val="dk1"/>
                </a:solidFill>
              </a:rPr>
              <a:t>)</a:t>
            </a:r>
            <a:endParaRPr>
              <a:solidFill>
                <a:schemeClr val="dk1"/>
              </a:solidFill>
            </a:endParaRPr>
          </a:p>
          <a:p>
            <a:pPr indent="0" lvl="0" marL="342900" rtl="0" algn="l">
              <a:lnSpc>
                <a:spcPct val="90000"/>
              </a:lnSpc>
              <a:spcBef>
                <a:spcPts val="0"/>
              </a:spcBef>
              <a:spcAft>
                <a:spcPts val="0"/>
              </a:spcAft>
              <a:buNone/>
            </a:pPr>
            <a:r>
              <a:t/>
            </a:r>
            <a:endParaRPr>
              <a:solidFill>
                <a:schemeClr val="dk1"/>
              </a:solidFill>
            </a:endParaRPr>
          </a:p>
          <a:p>
            <a:pPr indent="-279400" lvl="0" marL="342900" rtl="0" algn="l">
              <a:lnSpc>
                <a:spcPct val="90000"/>
              </a:lnSpc>
              <a:spcBef>
                <a:spcPts val="0"/>
              </a:spcBef>
              <a:spcAft>
                <a:spcPts val="0"/>
              </a:spcAft>
              <a:buClr>
                <a:schemeClr val="dk1"/>
              </a:buClr>
              <a:buSzPts val="1800"/>
              <a:buChar char="●"/>
            </a:pPr>
            <a:r>
              <a:rPr lang="en-GB">
                <a:solidFill>
                  <a:schemeClr val="dk1"/>
                </a:solidFill>
              </a:rPr>
              <a:t>The relationship between nursing education and research with quality patient outcomes is clearly recognised (</a:t>
            </a:r>
            <a:r>
              <a:rPr lang="en-GB">
                <a:solidFill>
                  <a:schemeClr val="dk1"/>
                </a:solidFill>
                <a:uFill>
                  <a:noFill/>
                </a:uFill>
                <a:hlinkClick r:id="rId5">
                  <a:extLst>
                    <a:ext uri="{A12FA001-AC4F-418D-AE19-62706E023703}">
                      <ahyp:hlinkClr val="tx"/>
                    </a:ext>
                  </a:extLst>
                </a:hlinkClick>
              </a:rPr>
              <a:t>Henderson and Winch, 2008</a:t>
            </a:r>
            <a:r>
              <a:rPr lang="en-GB">
                <a:solidFill>
                  <a:schemeClr val="dk1"/>
                </a:solidFill>
              </a:rPr>
              <a:t>)</a:t>
            </a:r>
            <a:endParaRPr>
              <a:solidFill>
                <a:schemeClr val="dk1"/>
              </a:solidFill>
            </a:endParaRPr>
          </a:p>
          <a:p>
            <a:pPr indent="0" lvl="0" marL="342900" rtl="0" algn="l">
              <a:lnSpc>
                <a:spcPct val="90000"/>
              </a:lnSpc>
              <a:spcBef>
                <a:spcPts val="0"/>
              </a:spcBef>
              <a:spcAft>
                <a:spcPts val="0"/>
              </a:spcAft>
              <a:buNone/>
            </a:pPr>
            <a:r>
              <a:t/>
            </a:r>
            <a:endParaRPr>
              <a:solidFill>
                <a:schemeClr val="dk1"/>
              </a:solidFill>
            </a:endParaRPr>
          </a:p>
          <a:p>
            <a:pPr indent="-279400" lvl="0" marL="342900" rtl="0" algn="l">
              <a:lnSpc>
                <a:spcPct val="90000"/>
              </a:lnSpc>
              <a:spcBef>
                <a:spcPts val="0"/>
              </a:spcBef>
              <a:spcAft>
                <a:spcPts val="0"/>
              </a:spcAft>
              <a:buClr>
                <a:schemeClr val="dk1"/>
              </a:buClr>
              <a:buSzPts val="1800"/>
              <a:buChar char="●"/>
            </a:pPr>
            <a:r>
              <a:rPr lang="en-GB">
                <a:solidFill>
                  <a:schemeClr val="dk1"/>
                </a:solidFill>
              </a:rPr>
              <a:t>Academic-clinical collaborations promote a culture that challenges the status quo (</a:t>
            </a:r>
            <a:r>
              <a:rPr lang="en-GB">
                <a:solidFill>
                  <a:schemeClr val="dk1"/>
                </a:solidFill>
                <a:uFill>
                  <a:noFill/>
                </a:uFill>
                <a:hlinkClick r:id="rId6">
                  <a:extLst>
                    <a:ext uri="{A12FA001-AC4F-418D-AE19-62706E023703}">
                      <ahyp:hlinkClr val="tx"/>
                    </a:ext>
                  </a:extLst>
                </a:hlinkClick>
              </a:rPr>
              <a:t>Albert et al., 2019</a:t>
            </a:r>
            <a:r>
              <a:rPr lang="en-GB">
                <a:solidFill>
                  <a:schemeClr val="dk1"/>
                </a:solidFill>
              </a:rPr>
              <a:t>)</a:t>
            </a: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p33"/>
          <p:cNvSpPr txBox="1"/>
          <p:nvPr>
            <p:ph type="title"/>
          </p:nvPr>
        </p:nvSpPr>
        <p:spPr>
          <a:xfrm>
            <a:off x="471488" y="205384"/>
            <a:ext cx="5915100" cy="486900"/>
          </a:xfrm>
          <a:prstGeom prst="rect">
            <a:avLst/>
          </a:prstGeom>
        </p:spPr>
        <p:txBody>
          <a:bodyPr anchorCtr="0" anchor="ctr" bIns="34275" lIns="68575" spcFirstLastPara="1" rIns="68575" wrap="square" tIns="34275">
            <a:normAutofit/>
          </a:bodyPr>
          <a:lstStyle/>
          <a:p>
            <a:pPr indent="0" lvl="0" marL="0" rtl="0" algn="l">
              <a:spcBef>
                <a:spcPts val="0"/>
              </a:spcBef>
              <a:spcAft>
                <a:spcPts val="0"/>
              </a:spcAft>
              <a:buNone/>
            </a:pPr>
            <a:r>
              <a:rPr lang="en-GB"/>
              <a:t>So how can you be a part of this..?</a:t>
            </a:r>
            <a:endParaRPr/>
          </a:p>
        </p:txBody>
      </p:sp>
      <p:sp>
        <p:nvSpPr>
          <p:cNvPr id="235" name="Google Shape;235;p33"/>
          <p:cNvSpPr txBox="1"/>
          <p:nvPr>
            <p:ph idx="1" type="body"/>
          </p:nvPr>
        </p:nvSpPr>
        <p:spPr>
          <a:xfrm>
            <a:off x="471500" y="863475"/>
            <a:ext cx="8300100" cy="2616600"/>
          </a:xfrm>
          <a:prstGeom prst="rect">
            <a:avLst/>
          </a:prstGeom>
        </p:spPr>
        <p:txBody>
          <a:bodyPr anchorCtr="0" anchor="t" bIns="34275" lIns="68575" spcFirstLastPara="1" rIns="68575" wrap="square" tIns="34275">
            <a:normAutofit fontScale="25000" lnSpcReduction="20000"/>
          </a:bodyPr>
          <a:lstStyle/>
          <a:p>
            <a:pPr indent="-279400" lvl="0" marL="342900" rtl="0" algn="l">
              <a:spcBef>
                <a:spcPts val="800"/>
              </a:spcBef>
              <a:spcAft>
                <a:spcPts val="0"/>
              </a:spcAft>
              <a:buSzPct val="100000"/>
              <a:buChar char="●"/>
            </a:pPr>
            <a:r>
              <a:rPr lang="en-GB" sz="7200"/>
              <a:t>Get in touch with your R&amp;I teams - they won’t be disappointed to hear from you!</a:t>
            </a:r>
            <a:endParaRPr sz="7200"/>
          </a:p>
          <a:p>
            <a:pPr indent="0" lvl="0" marL="342900" rtl="0" algn="l">
              <a:spcBef>
                <a:spcPts val="800"/>
              </a:spcBef>
              <a:spcAft>
                <a:spcPts val="0"/>
              </a:spcAft>
              <a:buNone/>
            </a:pPr>
            <a:r>
              <a:t/>
            </a:r>
            <a:endParaRPr sz="7200"/>
          </a:p>
          <a:p>
            <a:pPr indent="-279400" lvl="0" marL="342900" rtl="0" algn="l">
              <a:spcBef>
                <a:spcPts val="800"/>
              </a:spcBef>
              <a:spcAft>
                <a:spcPts val="0"/>
              </a:spcAft>
              <a:buSzPct val="100000"/>
              <a:buChar char="●"/>
            </a:pPr>
            <a:r>
              <a:rPr lang="en-GB" sz="7200"/>
              <a:t>API scheme - sign up to develop a greater understanding of what it means to be a PI</a:t>
            </a:r>
            <a:endParaRPr sz="7200"/>
          </a:p>
          <a:p>
            <a:pPr indent="0" lvl="0" marL="342900" rtl="0" algn="l">
              <a:spcBef>
                <a:spcPts val="800"/>
              </a:spcBef>
              <a:spcAft>
                <a:spcPts val="0"/>
              </a:spcAft>
              <a:buNone/>
            </a:pPr>
            <a:r>
              <a:t/>
            </a:r>
            <a:endParaRPr sz="7200"/>
          </a:p>
          <a:p>
            <a:pPr indent="-279400" lvl="0" marL="342900" rtl="0" algn="l">
              <a:spcBef>
                <a:spcPts val="800"/>
              </a:spcBef>
              <a:spcAft>
                <a:spcPts val="0"/>
              </a:spcAft>
              <a:buSzPct val="100000"/>
              <a:buChar char="●"/>
            </a:pPr>
            <a:r>
              <a:rPr lang="en-GB" sz="7200"/>
              <a:t>Speak to your fellow ACP’s or the leads</a:t>
            </a:r>
            <a:endParaRPr sz="7200"/>
          </a:p>
          <a:p>
            <a:pPr indent="0" lvl="0" marL="342900" rtl="0" algn="l">
              <a:spcBef>
                <a:spcPts val="800"/>
              </a:spcBef>
              <a:spcAft>
                <a:spcPts val="0"/>
              </a:spcAft>
              <a:buNone/>
            </a:pPr>
            <a:r>
              <a:t/>
            </a:r>
            <a:endParaRPr sz="7200"/>
          </a:p>
          <a:p>
            <a:pPr indent="-279400" lvl="0" marL="342900" rtl="0" algn="l">
              <a:spcBef>
                <a:spcPts val="800"/>
              </a:spcBef>
              <a:spcAft>
                <a:spcPts val="0"/>
              </a:spcAft>
              <a:buSzPct val="100000"/>
              <a:buChar char="●"/>
            </a:pPr>
            <a:r>
              <a:rPr lang="en-GB" sz="7200"/>
              <a:t>Speak to the NIHR CRN</a:t>
            </a:r>
            <a:endParaRPr sz="7200"/>
          </a:p>
          <a:p>
            <a:pPr indent="0" lvl="0" marL="0" rtl="0" algn="l">
              <a:spcBef>
                <a:spcPts val="800"/>
              </a:spcBef>
              <a:spcAft>
                <a:spcPts val="0"/>
              </a:spcAft>
              <a:buNone/>
            </a:pPr>
            <a:r>
              <a:t/>
            </a:r>
            <a:endParaRPr/>
          </a:p>
          <a:p>
            <a:pPr indent="0" lvl="0" marL="0" rtl="0" algn="l">
              <a:spcBef>
                <a:spcPts val="800"/>
              </a:spcBef>
              <a:spcAft>
                <a:spcPts val="0"/>
              </a:spcAft>
              <a:buNone/>
            </a:pPr>
            <a:r>
              <a:t/>
            </a:r>
            <a:endParaRPr/>
          </a:p>
        </p:txBody>
      </p:sp>
      <p:pic>
        <p:nvPicPr>
          <p:cNvPr id="236" name="Google Shape;236;p33"/>
          <p:cNvPicPr preferRelativeResize="0"/>
          <p:nvPr/>
        </p:nvPicPr>
        <p:blipFill>
          <a:blip r:embed="rId3">
            <a:alphaModFix/>
          </a:blip>
          <a:stretch>
            <a:fillRect/>
          </a:stretch>
        </p:blipFill>
        <p:spPr>
          <a:xfrm>
            <a:off x="5274600" y="2431100"/>
            <a:ext cx="3145676" cy="16147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Design">
  <a:themeElements>
    <a:clrScheme name="NIHR CRN">
      <a:dk1>
        <a:srgbClr val="173E71"/>
      </a:dk1>
      <a:lt1>
        <a:srgbClr val="FFFFFF"/>
      </a:lt1>
      <a:dk2>
        <a:srgbClr val="173E71"/>
      </a:dk2>
      <a:lt2>
        <a:srgbClr val="F8F8F8"/>
      </a:lt2>
      <a:accent1>
        <a:srgbClr val="EE4B4B"/>
      </a:accent1>
      <a:accent2>
        <a:srgbClr val="2DA8B0"/>
      </a:accent2>
      <a:accent3>
        <a:srgbClr val="6367AC"/>
      </a:accent3>
      <a:accent4>
        <a:srgbClr val="F1A591"/>
      </a:accent4>
      <a:accent5>
        <a:srgbClr val="99CBD1"/>
      </a:accent5>
      <a:accent6>
        <a:srgbClr val="A09FCF"/>
      </a:accent6>
      <a:hlink>
        <a:srgbClr val="2985FF"/>
      </a:hlink>
      <a:folHlink>
        <a:srgbClr val="00AD2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