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1" r:id="rId1"/>
  </p:sldMasterIdLst>
  <p:notesMasterIdLst>
    <p:notesMasterId r:id="rId10"/>
  </p:notesMasterIdLst>
  <p:sldIdLst>
    <p:sldId id="256" r:id="rId2"/>
    <p:sldId id="285" r:id="rId3"/>
    <p:sldId id="286" r:id="rId4"/>
    <p:sldId id="308" r:id="rId5"/>
    <p:sldId id="309" r:id="rId6"/>
    <p:sldId id="310" r:id="rId7"/>
    <p:sldId id="311" r:id="rId8"/>
    <p:sldId id="31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49"/>
    <a:srgbClr val="21A953"/>
    <a:srgbClr val="FFD815"/>
    <a:srgbClr val="FFD914"/>
    <a:srgbClr val="499C4C"/>
    <a:srgbClr val="003088"/>
    <a:srgbClr val="003087"/>
    <a:srgbClr val="005EB8"/>
    <a:srgbClr val="0072C6"/>
    <a:srgbClr val="009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0511F3-06F7-436D-A4D3-5AE1F77968C7}" v="6" dt="2023-11-17T16:18:32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6327"/>
  </p:normalViewPr>
  <p:slideViewPr>
    <p:cSldViewPr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ULOUGLIOTI, Christina (UNIVERSITY HOSPITALS SUSSEX NHS FOUNDATION TRUST)" userId="4044d687-cc25-4e79-8530-fd250466bcf4" providerId="ADAL" clId="{440511F3-06F7-436D-A4D3-5AE1F77968C7}"/>
    <pc:docChg chg="custSel addSld delSld modSld">
      <pc:chgData name="KOULOUGLIOTI, Christina (UNIVERSITY HOSPITALS SUSSEX NHS FOUNDATION TRUST)" userId="4044d687-cc25-4e79-8530-fd250466bcf4" providerId="ADAL" clId="{440511F3-06F7-436D-A4D3-5AE1F77968C7}" dt="2023-11-21T13:06:04.898" v="1093" actId="20577"/>
      <pc:docMkLst>
        <pc:docMk/>
      </pc:docMkLst>
      <pc:sldChg chg="modSp mod">
        <pc:chgData name="KOULOUGLIOTI, Christina (UNIVERSITY HOSPITALS SUSSEX NHS FOUNDATION TRUST)" userId="4044d687-cc25-4e79-8530-fd250466bcf4" providerId="ADAL" clId="{440511F3-06F7-436D-A4D3-5AE1F77968C7}" dt="2023-11-21T13:06:04.898" v="1093" actId="20577"/>
        <pc:sldMkLst>
          <pc:docMk/>
          <pc:sldMk cId="3773976401" sldId="256"/>
        </pc:sldMkLst>
        <pc:spChg chg="mod">
          <ac:chgData name="KOULOUGLIOTI, Christina (UNIVERSITY HOSPITALS SUSSEX NHS FOUNDATION TRUST)" userId="4044d687-cc25-4e79-8530-fd250466bcf4" providerId="ADAL" clId="{440511F3-06F7-436D-A4D3-5AE1F77968C7}" dt="2023-11-21T13:05:43.937" v="1083" actId="20577"/>
          <ac:spMkLst>
            <pc:docMk/>
            <pc:sldMk cId="3773976401" sldId="256"/>
            <ac:spMk id="2" creationId="{00000000-0000-0000-0000-000000000000}"/>
          </ac:spMkLst>
        </pc:spChg>
        <pc:spChg chg="mod">
          <ac:chgData name="KOULOUGLIOTI, Christina (UNIVERSITY HOSPITALS SUSSEX NHS FOUNDATION TRUST)" userId="4044d687-cc25-4e79-8530-fd250466bcf4" providerId="ADAL" clId="{440511F3-06F7-436D-A4D3-5AE1F77968C7}" dt="2023-11-21T13:06:04.898" v="1093" actId="20577"/>
          <ac:spMkLst>
            <pc:docMk/>
            <pc:sldMk cId="3773976401" sldId="256"/>
            <ac:spMk id="3" creationId="{00000000-0000-0000-0000-000000000000}"/>
          </ac:spMkLst>
        </pc:spChg>
      </pc:sldChg>
      <pc:sldChg chg="del">
        <pc:chgData name="KOULOUGLIOTI, Christina (UNIVERSITY HOSPITALS SUSSEX NHS FOUNDATION TRUST)" userId="4044d687-cc25-4e79-8530-fd250466bcf4" providerId="ADAL" clId="{440511F3-06F7-436D-A4D3-5AE1F77968C7}" dt="2023-11-17T14:22:25.840" v="12" actId="2696"/>
        <pc:sldMkLst>
          <pc:docMk/>
          <pc:sldMk cId="1622424040" sldId="268"/>
        </pc:sldMkLst>
      </pc:sldChg>
      <pc:sldChg chg="modSp mod">
        <pc:chgData name="KOULOUGLIOTI, Christina (UNIVERSITY HOSPITALS SUSSEX NHS FOUNDATION TRUST)" userId="4044d687-cc25-4e79-8530-fd250466bcf4" providerId="ADAL" clId="{440511F3-06F7-436D-A4D3-5AE1F77968C7}" dt="2023-11-19T11:49:31.958" v="932" actId="27636"/>
        <pc:sldMkLst>
          <pc:docMk/>
          <pc:sldMk cId="4092803567" sldId="308"/>
        </pc:sldMkLst>
        <pc:spChg chg="mod">
          <ac:chgData name="KOULOUGLIOTI, Christina (UNIVERSITY HOSPITALS SUSSEX NHS FOUNDATION TRUST)" userId="4044d687-cc25-4e79-8530-fd250466bcf4" providerId="ADAL" clId="{440511F3-06F7-436D-A4D3-5AE1F77968C7}" dt="2023-11-19T11:49:31.958" v="932" actId="27636"/>
          <ac:spMkLst>
            <pc:docMk/>
            <pc:sldMk cId="4092803567" sldId="308"/>
            <ac:spMk id="9" creationId="{C339F49F-D7C4-4BAA-87BA-9980F4A0477E}"/>
          </ac:spMkLst>
        </pc:spChg>
      </pc:sldChg>
      <pc:sldChg chg="modSp mod">
        <pc:chgData name="KOULOUGLIOTI, Christina (UNIVERSITY HOSPITALS SUSSEX NHS FOUNDATION TRUST)" userId="4044d687-cc25-4e79-8530-fd250466bcf4" providerId="ADAL" clId="{440511F3-06F7-436D-A4D3-5AE1F77968C7}" dt="2023-11-19T11:50:09.281" v="934" actId="1076"/>
        <pc:sldMkLst>
          <pc:docMk/>
          <pc:sldMk cId="3991098337" sldId="309"/>
        </pc:sldMkLst>
        <pc:spChg chg="mod">
          <ac:chgData name="KOULOUGLIOTI, Christina (UNIVERSITY HOSPITALS SUSSEX NHS FOUNDATION TRUST)" userId="4044d687-cc25-4e79-8530-fd250466bcf4" providerId="ADAL" clId="{440511F3-06F7-436D-A4D3-5AE1F77968C7}" dt="2023-11-17T14:24:11.997" v="184" actId="27636"/>
          <ac:spMkLst>
            <pc:docMk/>
            <pc:sldMk cId="3991098337" sldId="309"/>
            <ac:spMk id="9" creationId="{C339F49F-D7C4-4BAA-87BA-9980F4A0477E}"/>
          </ac:spMkLst>
        </pc:spChg>
        <pc:picChg chg="mod">
          <ac:chgData name="KOULOUGLIOTI, Christina (UNIVERSITY HOSPITALS SUSSEX NHS FOUNDATION TRUST)" userId="4044d687-cc25-4e79-8530-fd250466bcf4" providerId="ADAL" clId="{440511F3-06F7-436D-A4D3-5AE1F77968C7}" dt="2023-11-19T11:50:09.281" v="934" actId="1076"/>
          <ac:picMkLst>
            <pc:docMk/>
            <pc:sldMk cId="3991098337" sldId="309"/>
            <ac:picMk id="5" creationId="{5E7466EF-648F-9977-0CB7-6C5970EF9876}"/>
          </ac:picMkLst>
        </pc:picChg>
      </pc:sldChg>
      <pc:sldChg chg="addSp delSp modSp mod">
        <pc:chgData name="KOULOUGLIOTI, Christina (UNIVERSITY HOSPITALS SUSSEX NHS FOUNDATION TRUST)" userId="4044d687-cc25-4e79-8530-fd250466bcf4" providerId="ADAL" clId="{440511F3-06F7-436D-A4D3-5AE1F77968C7}" dt="2023-11-17T14:21:26.266" v="10" actId="1076"/>
        <pc:sldMkLst>
          <pc:docMk/>
          <pc:sldMk cId="3299114518" sldId="310"/>
        </pc:sldMkLst>
        <pc:picChg chg="del">
          <ac:chgData name="KOULOUGLIOTI, Christina (UNIVERSITY HOSPITALS SUSSEX NHS FOUNDATION TRUST)" userId="4044d687-cc25-4e79-8530-fd250466bcf4" providerId="ADAL" clId="{440511F3-06F7-436D-A4D3-5AE1F77968C7}" dt="2023-11-17T14:19:52.090" v="3" actId="21"/>
          <ac:picMkLst>
            <pc:docMk/>
            <pc:sldMk cId="3299114518" sldId="310"/>
            <ac:picMk id="4" creationId="{01CC48E8-7AA7-651E-FD95-E180E20A0EFE}"/>
          </ac:picMkLst>
        </pc:picChg>
        <pc:picChg chg="add del mod">
          <ac:chgData name="KOULOUGLIOTI, Christina (UNIVERSITY HOSPITALS SUSSEX NHS FOUNDATION TRUST)" userId="4044d687-cc25-4e79-8530-fd250466bcf4" providerId="ADAL" clId="{440511F3-06F7-436D-A4D3-5AE1F77968C7}" dt="2023-11-17T14:20:13.876" v="6" actId="21"/>
          <ac:picMkLst>
            <pc:docMk/>
            <pc:sldMk cId="3299114518" sldId="310"/>
            <ac:picMk id="13" creationId="{7F4E79A8-6F65-7FC7-B572-8E288AAFB9E5}"/>
          </ac:picMkLst>
        </pc:picChg>
        <pc:picChg chg="add mod">
          <ac:chgData name="KOULOUGLIOTI, Christina (UNIVERSITY HOSPITALS SUSSEX NHS FOUNDATION TRUST)" userId="4044d687-cc25-4e79-8530-fd250466bcf4" providerId="ADAL" clId="{440511F3-06F7-436D-A4D3-5AE1F77968C7}" dt="2023-11-17T14:21:26.266" v="10" actId="1076"/>
          <ac:picMkLst>
            <pc:docMk/>
            <pc:sldMk cId="3299114518" sldId="310"/>
            <ac:picMk id="15" creationId="{953FDD10-AFF2-172E-006A-A86A58584AC5}"/>
          </ac:picMkLst>
        </pc:picChg>
      </pc:sldChg>
      <pc:sldChg chg="addSp delSp modSp add mod">
        <pc:chgData name="KOULOUGLIOTI, Christina (UNIVERSITY HOSPITALS SUSSEX NHS FOUNDATION TRUST)" userId="4044d687-cc25-4e79-8530-fd250466bcf4" providerId="ADAL" clId="{440511F3-06F7-436D-A4D3-5AE1F77968C7}" dt="2023-11-17T16:14:26.348" v="888" actId="14100"/>
        <pc:sldMkLst>
          <pc:docMk/>
          <pc:sldMk cId="1523652224" sldId="311"/>
        </pc:sldMkLst>
        <pc:spChg chg="mod">
          <ac:chgData name="KOULOUGLIOTI, Christina (UNIVERSITY HOSPITALS SUSSEX NHS FOUNDATION TRUST)" userId="4044d687-cc25-4e79-8530-fd250466bcf4" providerId="ADAL" clId="{440511F3-06F7-436D-A4D3-5AE1F77968C7}" dt="2023-11-17T14:52:28.758" v="642" actId="20577"/>
          <ac:spMkLst>
            <pc:docMk/>
            <pc:sldMk cId="1523652224" sldId="311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40511F3-06F7-436D-A4D3-5AE1F77968C7}" dt="2023-11-17T14:28:40.028" v="568"/>
          <ac:spMkLst>
            <pc:docMk/>
            <pc:sldMk cId="1523652224" sldId="311"/>
            <ac:spMk id="9" creationId="{C339F49F-D7C4-4BAA-87BA-9980F4A0477E}"/>
          </ac:spMkLst>
        </pc:spChg>
        <pc:picChg chg="add mod">
          <ac:chgData name="KOULOUGLIOTI, Christina (UNIVERSITY HOSPITALS SUSSEX NHS FOUNDATION TRUST)" userId="4044d687-cc25-4e79-8530-fd250466bcf4" providerId="ADAL" clId="{440511F3-06F7-436D-A4D3-5AE1F77968C7}" dt="2023-11-17T14:57:38.699" v="697" actId="1076"/>
          <ac:picMkLst>
            <pc:docMk/>
            <pc:sldMk cId="1523652224" sldId="311"/>
            <ac:picMk id="3" creationId="{2C844304-F651-5F11-D7A6-BB96190CF0F2}"/>
          </ac:picMkLst>
        </pc:picChg>
        <pc:picChg chg="add mod">
          <ac:chgData name="KOULOUGLIOTI, Christina (UNIVERSITY HOSPITALS SUSSEX NHS FOUNDATION TRUST)" userId="4044d687-cc25-4e79-8530-fd250466bcf4" providerId="ADAL" clId="{440511F3-06F7-436D-A4D3-5AE1F77968C7}" dt="2023-11-17T16:14:26.348" v="888" actId="14100"/>
          <ac:picMkLst>
            <pc:docMk/>
            <pc:sldMk cId="1523652224" sldId="311"/>
            <ac:picMk id="5" creationId="{80839066-9EB3-4CA1-ACA8-D10855F67C08}"/>
          </ac:picMkLst>
        </pc:picChg>
        <pc:picChg chg="del">
          <ac:chgData name="KOULOUGLIOTI, Christina (UNIVERSITY HOSPITALS SUSSEX NHS FOUNDATION TRUST)" userId="4044d687-cc25-4e79-8530-fd250466bcf4" providerId="ADAL" clId="{440511F3-06F7-436D-A4D3-5AE1F77968C7}" dt="2023-11-17T14:54:14.158" v="693" actId="21"/>
          <ac:picMkLst>
            <pc:docMk/>
            <pc:sldMk cId="1523652224" sldId="311"/>
            <ac:picMk id="11" creationId="{A15496DB-3A47-224C-10FF-249E96A6A2F5}"/>
          </ac:picMkLst>
        </pc:picChg>
        <pc:picChg chg="del">
          <ac:chgData name="KOULOUGLIOTI, Christina (UNIVERSITY HOSPITALS SUSSEX NHS FOUNDATION TRUST)" userId="4044d687-cc25-4e79-8530-fd250466bcf4" providerId="ADAL" clId="{440511F3-06F7-436D-A4D3-5AE1F77968C7}" dt="2023-11-17T14:54:17.405" v="694" actId="21"/>
          <ac:picMkLst>
            <pc:docMk/>
            <pc:sldMk cId="1523652224" sldId="311"/>
            <ac:picMk id="15" creationId="{953FDD10-AFF2-172E-006A-A86A58584AC5}"/>
          </ac:picMkLst>
        </pc:picChg>
      </pc:sldChg>
      <pc:sldChg chg="addSp delSp modSp add mod">
        <pc:chgData name="KOULOUGLIOTI, Christina (UNIVERSITY HOSPITALS SUSSEX NHS FOUNDATION TRUST)" userId="4044d687-cc25-4e79-8530-fd250466bcf4" providerId="ADAL" clId="{440511F3-06F7-436D-A4D3-5AE1F77968C7}" dt="2023-11-17T16:18:44.004" v="928" actId="1076"/>
        <pc:sldMkLst>
          <pc:docMk/>
          <pc:sldMk cId="4018242039" sldId="312"/>
        </pc:sldMkLst>
        <pc:spChg chg="mod">
          <ac:chgData name="KOULOUGLIOTI, Christina (UNIVERSITY HOSPITALS SUSSEX NHS FOUNDATION TRUST)" userId="4044d687-cc25-4e79-8530-fd250466bcf4" providerId="ADAL" clId="{440511F3-06F7-436D-A4D3-5AE1F77968C7}" dt="2023-11-17T14:54:02.454" v="692" actId="20577"/>
          <ac:spMkLst>
            <pc:docMk/>
            <pc:sldMk cId="4018242039" sldId="312"/>
            <ac:spMk id="6" creationId="{D1678FA2-7B17-468D-8690-B0A61DE7E05D}"/>
          </ac:spMkLst>
        </pc:spChg>
        <pc:spChg chg="mod">
          <ac:chgData name="KOULOUGLIOTI, Christina (UNIVERSITY HOSPITALS SUSSEX NHS FOUNDATION TRUST)" userId="4044d687-cc25-4e79-8530-fd250466bcf4" providerId="ADAL" clId="{440511F3-06F7-436D-A4D3-5AE1F77968C7}" dt="2023-11-17T16:18:13.449" v="925" actId="20577"/>
          <ac:spMkLst>
            <pc:docMk/>
            <pc:sldMk cId="4018242039" sldId="312"/>
            <ac:spMk id="9" creationId="{C339F49F-D7C4-4BAA-87BA-9980F4A0477E}"/>
          </ac:spMkLst>
        </pc:spChg>
        <pc:picChg chg="add mod ord">
          <ac:chgData name="KOULOUGLIOTI, Christina (UNIVERSITY HOSPITALS SUSSEX NHS FOUNDATION TRUST)" userId="4044d687-cc25-4e79-8530-fd250466bcf4" providerId="ADAL" clId="{440511F3-06F7-436D-A4D3-5AE1F77968C7}" dt="2023-11-17T16:18:10.355" v="922" actId="14100"/>
          <ac:picMkLst>
            <pc:docMk/>
            <pc:sldMk cId="4018242039" sldId="312"/>
            <ac:picMk id="3" creationId="{46CC1612-AD68-2E82-B8A7-659818025B57}"/>
          </ac:picMkLst>
        </pc:picChg>
        <pc:picChg chg="add mod">
          <ac:chgData name="KOULOUGLIOTI, Christina (UNIVERSITY HOSPITALS SUSSEX NHS FOUNDATION TRUST)" userId="4044d687-cc25-4e79-8530-fd250466bcf4" providerId="ADAL" clId="{440511F3-06F7-436D-A4D3-5AE1F77968C7}" dt="2023-11-17T16:18:44.004" v="928" actId="1076"/>
          <ac:picMkLst>
            <pc:docMk/>
            <pc:sldMk cId="4018242039" sldId="312"/>
            <ac:picMk id="5" creationId="{DCCD3655-F25E-85ED-6A8B-4FDBD4E3895B}"/>
          </ac:picMkLst>
        </pc:picChg>
        <pc:picChg chg="del">
          <ac:chgData name="KOULOUGLIOTI, Christina (UNIVERSITY HOSPITALS SUSSEX NHS FOUNDATION TRUST)" userId="4044d687-cc25-4e79-8530-fd250466bcf4" providerId="ADAL" clId="{440511F3-06F7-436D-A4D3-5AE1F77968C7}" dt="2023-11-17T15:48:16.329" v="790" actId="21"/>
          <ac:picMkLst>
            <pc:docMk/>
            <pc:sldMk cId="4018242039" sldId="312"/>
            <ac:picMk id="11" creationId="{A15496DB-3A47-224C-10FF-249E96A6A2F5}"/>
          </ac:picMkLst>
        </pc:picChg>
        <pc:picChg chg="del">
          <ac:chgData name="KOULOUGLIOTI, Christina (UNIVERSITY HOSPITALS SUSSEX NHS FOUNDATION TRUST)" userId="4044d687-cc25-4e79-8530-fd250466bcf4" providerId="ADAL" clId="{440511F3-06F7-436D-A4D3-5AE1F77968C7}" dt="2023-11-17T15:48:20.286" v="791" actId="21"/>
          <ac:picMkLst>
            <pc:docMk/>
            <pc:sldMk cId="4018242039" sldId="312"/>
            <ac:picMk id="15" creationId="{953FDD10-AFF2-172E-006A-A86A58584A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65D6C-DEF3-2047-8C00-DECDF97F3A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42E46-854E-C645-8965-B8BE8EDD3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2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17435DF-51F4-4A40-9E16-AE976C53C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796" y="-99392"/>
            <a:ext cx="12521492" cy="70567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645DE1D-8097-F64D-A8B1-1F7C8555D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8570976" cy="14700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A246E11-0474-FD40-91E1-4CCF4D51F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976" y="3856122"/>
            <a:ext cx="7413276" cy="175752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9D5C9B5-81A4-9744-A4C1-64C63F29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FE158A6-6A30-4632-8292-C25F63AC25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608" y="369707"/>
            <a:ext cx="2902248" cy="10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3B7B-FC7F-E647-92B7-0FFD1586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F154D06-4437-4857-B898-1245F22FF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101" y="368660"/>
            <a:ext cx="1642732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3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3B7B-FC7F-E647-92B7-0FFD1586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FDB3F4C-AEF3-4C4A-A49B-DCC1AEB1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A8C8A16-5E85-450B-B587-95B6D3CD9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297E0-4496-4413-8A26-042BDC46E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8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2E60B1-EB2D-9B46-9235-5CA67B749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61A17C4-8E3F-4C45-B260-894C4B14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61BD6-8810-4E76-9B2E-8A9DCD38C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52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232"/>
            <a:ext cx="12192000" cy="63790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76F18B-7050-954C-B108-48CE9AB5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3EBF02-6C14-3247-AF5B-B6AD7C836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250" y="6413248"/>
            <a:ext cx="5382268" cy="351159"/>
          </a:xfrm>
        </p:spPr>
        <p:txBody>
          <a:bodyPr>
            <a:noAutofit/>
          </a:bodyPr>
          <a:lstStyle>
            <a:lvl2pPr marL="360362" indent="0" rtl="0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576076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FD8C1A2-A2FD-2842-80B9-7ABB2280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63048B8-5C39-F64B-971B-14DDF87F0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61268-ECA8-4D04-ABF7-8F5DFEAB9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08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16480" y="274641"/>
            <a:ext cx="11659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931979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5C16C49-EBF4-274A-A299-62B2F1454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2D15E20-06EB-5E48-B32E-FB95993F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144D6-A759-4C4D-A12E-1E22D7C32A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8728"/>
            <a:ext cx="7790656" cy="9062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6793"/>
            <a:ext cx="8114692" cy="4569373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20E5B99-DB8E-4E19-8EA8-64B9C6AC7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E9300-E43A-4477-9944-3BAC954F9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9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8D6DA2D1-3BBE-43C9-9BE2-CFCFCCAAD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555" y="-72008"/>
            <a:ext cx="12273235" cy="695739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B1FCEC3-9987-BE4C-A453-3556C8481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5" y="3278908"/>
            <a:ext cx="6861107" cy="1500187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933F88-8C6E-374A-A091-063FDD44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5" y="1916833"/>
            <a:ext cx="7245151" cy="1362075"/>
          </a:xfrm>
        </p:spPr>
        <p:txBody>
          <a:bodyPr anchor="b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CD27D24-DC52-438A-AFE9-0B632C16B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555" y="-72008"/>
            <a:ext cx="12273235" cy="69573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278908"/>
            <a:ext cx="6861107" cy="1500187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1916833"/>
            <a:ext cx="7245151" cy="1362075"/>
          </a:xfrm>
        </p:spPr>
        <p:txBody>
          <a:bodyPr anchor="b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64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/>
          <a:lstStyle>
            <a:lvl1pPr>
              <a:defRPr sz="2000"/>
            </a:lvl1pPr>
            <a:lvl2pPr marL="625475" indent="-265113">
              <a:defRPr sz="1600"/>
            </a:lvl2pPr>
            <a:lvl3pPr marL="896938" indent="-271463">
              <a:defRPr sz="1600"/>
            </a:lvl3pPr>
            <a:lvl4pPr marL="1166813" indent="-269875">
              <a:defRPr sz="1600"/>
            </a:lvl4pPr>
            <a:lvl5pPr marL="1438275" indent="-27146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056" y="1556793"/>
            <a:ext cx="5112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A24319-AEC0-0A4C-9E00-0FDCBF72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BBAC9F-D677-4C47-8431-70278477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8108CE2-4560-4A4F-BD2D-D1A897D77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FA783-6E5A-4C37-B4FC-E1FA91C92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8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11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1120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11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112000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D606DF-ECB2-AB44-94AC-CC4D4E117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EE37E1A-8B9E-E848-80EC-8EBC76D1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3CEDAC4C-24DC-4463-A5F0-9E6231D01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C069A-47A1-441C-867F-F70C0623AC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5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1C5231-E424-DB4B-AEBF-D743E8E7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/>
          <a:lstStyle>
            <a:lvl1pPr>
              <a:defRPr sz="1000">
                <a:solidFill>
                  <a:schemeClr val="accent2"/>
                </a:solidFill>
              </a:defRPr>
            </a:lvl1pPr>
          </a:lstStyle>
          <a:p>
            <a:fld id="{3CBAF558-993E-F24D-8CA0-AE83BF0134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7A769C-5915-014B-A8BF-86F368A8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/>
          <a:lstStyle>
            <a:lvl1pPr algn="l">
              <a:defRPr sz="10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38F54-B4B4-419A-B29B-136FF2637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>
          <a:xfrm>
            <a:off x="-24680" y="6558693"/>
            <a:ext cx="7560543" cy="2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9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6DCC384-93D3-4145-802F-C899FEB631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" y="0"/>
            <a:ext cx="1217728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D177F5-E6CE-4D3C-915E-4BF6F4F07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42" y="1268760"/>
            <a:ext cx="10129125" cy="3816424"/>
          </a:xfrm>
        </p:spPr>
        <p:txBody>
          <a:bodyPr anchor="ctr" anchorCtr="0"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add a quote, statement or statistic”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005B2CC-1794-43C0-A92E-E9E2342E0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2" y="5157192"/>
            <a:ext cx="10129125" cy="98073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the name of the person quoted 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1296B26-AA72-4E4B-84EF-9E77B876C7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101" y="368660"/>
            <a:ext cx="1642732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C425169-C5E7-4F5F-956C-D1D7C1302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" y="0"/>
            <a:ext cx="1217728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D177F5-E6CE-4D3C-915E-4BF6F4F07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42" y="1268760"/>
            <a:ext cx="10129125" cy="3816424"/>
          </a:xfrm>
        </p:spPr>
        <p:txBody>
          <a:bodyPr anchor="ctr" anchorCtr="0">
            <a:noAutofit/>
          </a:bodyPr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“Click to add a quote, statement or statistic”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005B2CC-1794-43C0-A92E-E9E2342E0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442" y="5157192"/>
            <a:ext cx="10129125" cy="98073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the name of the person quoted 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437FB5E-0FFC-4E48-B471-1D35E63479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4" y="368660"/>
            <a:ext cx="2964932" cy="7992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19C2FE8-3612-4A71-AEE9-1AB0D4DD4D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48" y="369706"/>
            <a:ext cx="1642108" cy="5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7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7742"/>
            <a:ext cx="8150696" cy="90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6793"/>
            <a:ext cx="815069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16544" y="65021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5228" y="650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BB3AFCCC-71A5-4408-830D-58B47C3A616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1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52" r:id="rId5"/>
    <p:sldLayoutId id="2147483653" r:id="rId6"/>
    <p:sldLayoutId id="2147483654" r:id="rId7"/>
    <p:sldLayoutId id="2147483661" r:id="rId8"/>
    <p:sldLayoutId id="2147483667" r:id="rId9"/>
    <p:sldLayoutId id="214748366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5475" indent="-265113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6938" indent="-271463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6813" indent="-269875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38275" indent="-271463" algn="l" defTabSz="914400" rtl="0" eaLnBrk="1" latinLnBrk="0" hangingPunct="1">
        <a:lnSpc>
          <a:spcPct val="114000"/>
        </a:lnSpc>
        <a:spcBef>
          <a:spcPct val="20000"/>
        </a:spcBef>
        <a:buClr>
          <a:schemeClr val="accent1"/>
        </a:buClr>
        <a:buSzPct val="80000"/>
        <a:buFont typeface="Arial" panose="020B0604020202020204" pitchFamily="34" charset="0"/>
        <a:buChar char="►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/>
          <a:p>
            <a:r>
              <a:rPr lang="en-GB" dirty="0"/>
              <a:t>Publishing – Starting your journey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0904" y="3861048"/>
            <a:ext cx="8534400" cy="175752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Christina Koulouglioti PhD, RN</a:t>
            </a:r>
          </a:p>
          <a:p>
            <a:r>
              <a:rPr lang="en-GB" dirty="0"/>
              <a:t>Senior Research Fellow</a:t>
            </a:r>
          </a:p>
          <a:p>
            <a:r>
              <a:rPr lang="en-GB" dirty="0"/>
              <a:t>Research and Innovation Department</a:t>
            </a:r>
          </a:p>
          <a:p>
            <a:r>
              <a:rPr lang="en-GB" dirty="0"/>
              <a:t>University Hospitals Sussex NHS Foundation Trust</a:t>
            </a:r>
          </a:p>
          <a:p>
            <a:r>
              <a:rPr lang="en-GB" dirty="0"/>
              <a:t>Nov 21</a:t>
            </a:r>
            <a:r>
              <a:rPr lang="en-GB" baseline="30000" dirty="0"/>
              <a:t>st</a:t>
            </a:r>
            <a:r>
              <a:rPr lang="en-GB" dirty="0"/>
              <a:t> , 2023</a:t>
            </a:r>
          </a:p>
        </p:txBody>
      </p:sp>
    </p:spTree>
    <p:extLst>
      <p:ext uri="{BB962C8B-B14F-4D97-AF65-F5344CB8AC3E}">
        <p14:creationId xmlns:p14="http://schemas.microsoft.com/office/powerpoint/2010/main" val="3773976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Starting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121E1-DFB5-8602-184E-3CCE6008C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r>
              <a:rPr lang="en-GB" dirty="0"/>
              <a:t>Writing can be intimidating and challenging </a:t>
            </a:r>
          </a:p>
          <a:p>
            <a:endParaRPr lang="en-GB" dirty="0"/>
          </a:p>
          <a:p>
            <a:r>
              <a:rPr lang="en-GB" dirty="0"/>
              <a:t>I KNOW….</a:t>
            </a:r>
          </a:p>
          <a:p>
            <a:pPr lvl="1"/>
            <a:r>
              <a:rPr lang="en-GB" dirty="0"/>
              <a:t>English as a second language</a:t>
            </a:r>
          </a:p>
          <a:p>
            <a:pPr lvl="1"/>
            <a:r>
              <a:rPr lang="en-GB" dirty="0"/>
              <a:t>Did not really enjoy writing</a:t>
            </a:r>
          </a:p>
          <a:p>
            <a:pPr lvl="1"/>
            <a:r>
              <a:rPr lang="en-GB" dirty="0"/>
              <a:t>No previous experience beyond writing my master’s thesis  </a:t>
            </a:r>
          </a:p>
          <a:p>
            <a:pPr lvl="1"/>
            <a:r>
              <a:rPr lang="en-GB" dirty="0"/>
              <a:t>No confidence  </a:t>
            </a:r>
          </a:p>
          <a:p>
            <a:pPr marL="360362" lvl="1" indent="0">
              <a:buNone/>
            </a:pPr>
            <a:endParaRPr lang="en-GB" dirty="0"/>
          </a:p>
          <a:p>
            <a:r>
              <a:rPr lang="en-GB" dirty="0"/>
              <a:t>READ, READ, READ, …WRITE, WRITE, WRITE</a:t>
            </a:r>
          </a:p>
        </p:txBody>
      </p:sp>
      <p:pic>
        <p:nvPicPr>
          <p:cNvPr id="9" name="Picture 8" descr="Man climbing glacier with ice pick">
            <a:extLst>
              <a:ext uri="{FF2B5EF4-FFF2-40B4-BE49-F238E27FC236}">
                <a16:creationId xmlns:a16="http://schemas.microsoft.com/office/drawing/2014/main" id="{865185FB-5206-D419-AF5D-41724750D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5" r="396" b="1"/>
          <a:stretch/>
        </p:blipFill>
        <p:spPr>
          <a:xfrm>
            <a:off x="7608168" y="1056697"/>
            <a:ext cx="3252903" cy="2879992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Publishing </a:t>
            </a:r>
            <a:endParaRPr lang="en-GB"/>
          </a:p>
        </p:txBody>
      </p:sp>
      <p:pic>
        <p:nvPicPr>
          <p:cNvPr id="15" name="Picture 14" descr="Fear Taffy Cat">
            <a:extLst>
              <a:ext uri="{FF2B5EF4-FFF2-40B4-BE49-F238E27FC236}">
                <a16:creationId xmlns:a16="http://schemas.microsoft.com/office/drawing/2014/main" id="{7930CE10-B41D-B0DB-1A8E-38D14042E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41" y="1844824"/>
            <a:ext cx="2530492" cy="2530492"/>
          </a:xfrm>
          <a:prstGeom prst="rect">
            <a:avLst/>
          </a:prstGeom>
        </p:spPr>
      </p:pic>
      <p:pic>
        <p:nvPicPr>
          <p:cNvPr id="17" name="Picture 16" descr="Relax Meow">
            <a:extLst>
              <a:ext uri="{FF2B5EF4-FFF2-40B4-BE49-F238E27FC236}">
                <a16:creationId xmlns:a16="http://schemas.microsoft.com/office/drawing/2014/main" id="{334F6652-F3BC-3024-7C26-51479A731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13" y="3654531"/>
            <a:ext cx="1884079" cy="1884079"/>
          </a:xfrm>
          <a:prstGeom prst="rect">
            <a:avLst/>
          </a:prstGeom>
        </p:spPr>
      </p:pic>
      <p:pic>
        <p:nvPicPr>
          <p:cNvPr id="19" name="Picture 18" descr="Reading cartoon bee">
            <a:extLst>
              <a:ext uri="{FF2B5EF4-FFF2-40B4-BE49-F238E27FC236}">
                <a16:creationId xmlns:a16="http://schemas.microsoft.com/office/drawing/2014/main" id="{855E3233-D9F0-0A01-F8C6-D00446247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84" y="4100723"/>
            <a:ext cx="1563740" cy="2079571"/>
          </a:xfrm>
          <a:prstGeom prst="rect">
            <a:avLst/>
          </a:prstGeom>
        </p:spPr>
      </p:pic>
      <p:pic>
        <p:nvPicPr>
          <p:cNvPr id="21" name="Picture 20" descr="Person writing on notebook">
            <a:extLst>
              <a:ext uri="{FF2B5EF4-FFF2-40B4-BE49-F238E27FC236}">
                <a16:creationId xmlns:a16="http://schemas.microsoft.com/office/drawing/2014/main" id="{03224C8C-F748-423F-BB0F-BF5A0215D7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20" y="5132739"/>
            <a:ext cx="2509236" cy="1360139"/>
          </a:xfrm>
          <a:prstGeom prst="rect">
            <a:avLst/>
          </a:prstGeom>
        </p:spPr>
      </p:pic>
      <p:pic>
        <p:nvPicPr>
          <p:cNvPr id="25" name="Picture 24" descr="Hands of person wearing gray sweater typing on laptop with a tablet, digital pen, and cup of coffee">
            <a:extLst>
              <a:ext uri="{FF2B5EF4-FFF2-40B4-BE49-F238E27FC236}">
                <a16:creationId xmlns:a16="http://schemas.microsoft.com/office/drawing/2014/main" id="{209EE326-5A26-4767-3377-DEFA1D5610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53" y="4256502"/>
            <a:ext cx="2213272" cy="14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Do you have a story?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r>
              <a:rPr lang="en-GB" b="0" i="0" dirty="0">
                <a:effectLst/>
              </a:rPr>
              <a:t>Look at your data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0" i="0" dirty="0">
                <a:effectLst/>
              </a:rPr>
              <a:t>Think about the s</a:t>
            </a:r>
            <a:r>
              <a:rPr lang="en-GB" dirty="0"/>
              <a:t>tory or stories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Passion and excitement to share the story </a:t>
            </a:r>
          </a:p>
          <a:p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Magnifying glass showing decling performance">
            <a:extLst>
              <a:ext uri="{FF2B5EF4-FFF2-40B4-BE49-F238E27FC236}">
                <a16:creationId xmlns:a16="http://schemas.microsoft.com/office/drawing/2014/main" id="{94B04E0C-EB50-CE6F-1A4D-AEBC9C460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052736"/>
            <a:ext cx="2386289" cy="1592848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Publishing </a:t>
            </a:r>
            <a:endParaRPr lang="en-GB"/>
          </a:p>
        </p:txBody>
      </p:sp>
      <p:pic>
        <p:nvPicPr>
          <p:cNvPr id="5" name="Picture 4" descr="Stack of files">
            <a:extLst>
              <a:ext uri="{FF2B5EF4-FFF2-40B4-BE49-F238E27FC236}">
                <a16:creationId xmlns:a16="http://schemas.microsoft.com/office/drawing/2014/main" id="{1DC71F6B-3405-1919-833B-D142D91F1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568549"/>
            <a:ext cx="2548102" cy="1700808"/>
          </a:xfrm>
          <a:prstGeom prst="rect">
            <a:avLst/>
          </a:prstGeom>
        </p:spPr>
      </p:pic>
      <p:pic>
        <p:nvPicPr>
          <p:cNvPr id="11" name="Picture 10" descr="Book and sunglasses on beach mat">
            <a:extLst>
              <a:ext uri="{FF2B5EF4-FFF2-40B4-BE49-F238E27FC236}">
                <a16:creationId xmlns:a16="http://schemas.microsoft.com/office/drawing/2014/main" id="{D7EABBF1-2ACC-CD00-A49C-DA38D4498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00" y="2862286"/>
            <a:ext cx="1215915" cy="1350131"/>
          </a:xfrm>
          <a:prstGeom prst="rect">
            <a:avLst/>
          </a:prstGeom>
        </p:spPr>
      </p:pic>
      <p:pic>
        <p:nvPicPr>
          <p:cNvPr id="13" name="Picture 12" descr="Old people in a plane">
            <a:extLst>
              <a:ext uri="{FF2B5EF4-FFF2-40B4-BE49-F238E27FC236}">
                <a16:creationId xmlns:a16="http://schemas.microsoft.com/office/drawing/2014/main" id="{D3D3D030-5A05-EF01-3F19-EE98732EAD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85" y="4746478"/>
            <a:ext cx="2551212" cy="1700808"/>
          </a:xfrm>
          <a:prstGeom prst="rect">
            <a:avLst/>
          </a:prstGeom>
        </p:spPr>
      </p:pic>
      <p:pic>
        <p:nvPicPr>
          <p:cNvPr id="15" name="Picture 14" descr="People celebrating">
            <a:extLst>
              <a:ext uri="{FF2B5EF4-FFF2-40B4-BE49-F238E27FC236}">
                <a16:creationId xmlns:a16="http://schemas.microsoft.com/office/drawing/2014/main" id="{94E4B594-103A-E590-AE02-763C56CB05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87" y="3652964"/>
            <a:ext cx="2551213" cy="16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5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Audience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Think of your audience </a:t>
            </a: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Who would you like to read your paper</a:t>
            </a:r>
          </a:p>
          <a:p>
            <a:endParaRPr lang="en-GB" dirty="0"/>
          </a:p>
          <a:p>
            <a:r>
              <a:rPr lang="en-GB" dirty="0"/>
              <a:t>Reason , motivation , goal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Who you are writing for</a:t>
            </a:r>
          </a:p>
          <a:p>
            <a:pPr lvl="1"/>
            <a:r>
              <a:rPr lang="en-GB" sz="2000" dirty="0"/>
              <a:t>Examples: </a:t>
            </a:r>
          </a:p>
          <a:p>
            <a:pPr lvl="2"/>
            <a:r>
              <a:rPr lang="en-GB" sz="2000" dirty="0"/>
              <a:t>Researchers</a:t>
            </a:r>
          </a:p>
          <a:p>
            <a:pPr lvl="2"/>
            <a:r>
              <a:rPr lang="en-GB" sz="2000" dirty="0"/>
              <a:t>Clinicians</a:t>
            </a:r>
          </a:p>
          <a:p>
            <a:pPr lvl="2"/>
            <a:r>
              <a:rPr lang="en-GB" sz="2000" dirty="0"/>
              <a:t>Community </a:t>
            </a:r>
          </a:p>
          <a:p>
            <a:pPr lvl="2"/>
            <a:r>
              <a:rPr lang="en-GB" sz="2000" dirty="0"/>
              <a:t>Local, national, international audience </a:t>
            </a:r>
          </a:p>
          <a:p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6" name="Picture 15" descr="Rearview of rows of people watching a movie in a theater">
            <a:extLst>
              <a:ext uri="{FF2B5EF4-FFF2-40B4-BE49-F238E27FC236}">
                <a16:creationId xmlns:a16="http://schemas.microsoft.com/office/drawing/2014/main" id="{EB416273-6E37-80EF-0500-132AA229A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r="14167" b="-1"/>
          <a:stretch/>
        </p:blipFill>
        <p:spPr>
          <a:xfrm>
            <a:off x="6461056" y="1556793"/>
            <a:ext cx="5112000" cy="4525963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Publishing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803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Solo or team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 fontScale="92500"/>
          </a:bodyPr>
          <a:lstStyle/>
          <a:p>
            <a:r>
              <a:rPr lang="en-GB" dirty="0"/>
              <a:t>Author or authors  </a:t>
            </a: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Principles of authorships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sz="2000" dirty="0"/>
              <a:t>Ethics </a:t>
            </a:r>
          </a:p>
          <a:p>
            <a:pPr lvl="1"/>
            <a:r>
              <a:rPr lang="en-GB" dirty="0"/>
              <a:t>Check </a:t>
            </a:r>
            <a:r>
              <a:rPr lang="en-GB" dirty="0">
                <a:solidFill>
                  <a:srgbClr val="0070C0"/>
                </a:solidFill>
              </a:rPr>
              <a:t>International Committee of Medical Journal Editors </a:t>
            </a:r>
            <a:r>
              <a:rPr lang="en-GB" dirty="0"/>
              <a:t>(ICJME) guidelines for what merits authorship</a:t>
            </a:r>
          </a:p>
          <a:p>
            <a:endParaRPr lang="en-GB" dirty="0"/>
          </a:p>
          <a:p>
            <a:r>
              <a:rPr lang="en-GB" sz="2000" dirty="0"/>
              <a:t>Managing the team</a:t>
            </a:r>
          </a:p>
          <a:p>
            <a:endParaRPr lang="en-GB" b="0" i="0" dirty="0">
              <a:effectLst/>
            </a:endParaRPr>
          </a:p>
          <a:p>
            <a:r>
              <a:rPr lang="en-GB" dirty="0"/>
              <a:t>Tip: discuss and set criteria from the start </a:t>
            </a: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Hiker jumping between rocks in alpine scenery">
            <a:extLst>
              <a:ext uri="{FF2B5EF4-FFF2-40B4-BE49-F238E27FC236}">
                <a16:creationId xmlns:a16="http://schemas.microsoft.com/office/drawing/2014/main" id="{DC5C2356-CCAC-EF45-5CBC-68EDA0498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r="12255" b="-1"/>
          <a:stretch/>
        </p:blipFill>
        <p:spPr>
          <a:xfrm>
            <a:off x="7752184" y="1184942"/>
            <a:ext cx="2596736" cy="2299048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Publishing </a:t>
            </a:r>
            <a:endParaRPr lang="en-GB"/>
          </a:p>
        </p:txBody>
      </p:sp>
      <p:pic>
        <p:nvPicPr>
          <p:cNvPr id="5" name="Picture 4" descr="Smiling office colleagues">
            <a:extLst>
              <a:ext uri="{FF2B5EF4-FFF2-40B4-BE49-F238E27FC236}">
                <a16:creationId xmlns:a16="http://schemas.microsoft.com/office/drawing/2014/main" id="{5E7466EF-648F-9977-0CB7-6C5970EF9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596113"/>
            <a:ext cx="4279719" cy="285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9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Journal selection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r>
              <a:rPr lang="en-GB" b="0" i="0" dirty="0">
                <a:effectLst/>
              </a:rPr>
              <a:t>Audience</a:t>
            </a:r>
          </a:p>
          <a:p>
            <a:r>
              <a:rPr lang="en-GB" dirty="0"/>
              <a:t>Type of article (e.g. research, opinion,</a:t>
            </a:r>
          </a:p>
          <a:p>
            <a:pPr marL="0" indent="0">
              <a:buNone/>
            </a:pPr>
            <a:r>
              <a:rPr lang="en-GB" dirty="0"/>
              <a:t>Clinical update, case report, review, short communication etc)</a:t>
            </a:r>
          </a:p>
          <a:p>
            <a:r>
              <a:rPr lang="en-GB" b="0" i="0" dirty="0">
                <a:effectLst/>
              </a:rPr>
              <a:t>Timing (e.g. monthly vs yearly distribution)</a:t>
            </a:r>
          </a:p>
          <a:p>
            <a:r>
              <a:rPr lang="en-GB" dirty="0"/>
              <a:t>Review process</a:t>
            </a:r>
          </a:p>
          <a:p>
            <a:r>
              <a:rPr lang="en-GB" b="0" i="0" dirty="0">
                <a:effectLst/>
              </a:rPr>
              <a:t>Impact fa</a:t>
            </a:r>
            <a:r>
              <a:rPr lang="en-GB" dirty="0"/>
              <a:t>ctor</a:t>
            </a:r>
          </a:p>
          <a:p>
            <a:r>
              <a:rPr lang="en-GB" b="0" i="0" dirty="0">
                <a:effectLst/>
              </a:rPr>
              <a:t>Remember the </a:t>
            </a:r>
            <a:r>
              <a:rPr lang="en-GB" dirty="0"/>
              <a:t>reason for writing the article?</a:t>
            </a:r>
          </a:p>
          <a:p>
            <a:r>
              <a:rPr lang="en-GB" b="0" i="0" dirty="0">
                <a:effectLst/>
              </a:rPr>
              <a:t>Open access or not</a:t>
            </a: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Publishing </a:t>
            </a:r>
            <a:endParaRPr lang="en-GB"/>
          </a:p>
        </p:txBody>
      </p:sp>
      <p:pic>
        <p:nvPicPr>
          <p:cNvPr id="11" name="Picture 10" descr="Woman examining color swatches at desk">
            <a:extLst>
              <a:ext uri="{FF2B5EF4-FFF2-40B4-BE49-F238E27FC236}">
                <a16:creationId xmlns:a16="http://schemas.microsoft.com/office/drawing/2014/main" id="{A15496DB-3A47-224C-10FF-249E96A6A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00" y="548680"/>
            <a:ext cx="4608512" cy="3072342"/>
          </a:xfrm>
          <a:prstGeom prst="rect">
            <a:avLst/>
          </a:prstGeom>
        </p:spPr>
      </p:pic>
      <p:pic>
        <p:nvPicPr>
          <p:cNvPr id="15" name="Picture 14" descr="Close-up of bookshelves in a public library">
            <a:extLst>
              <a:ext uri="{FF2B5EF4-FFF2-40B4-BE49-F238E27FC236}">
                <a16:creationId xmlns:a16="http://schemas.microsoft.com/office/drawing/2014/main" id="{953FDD10-AFF2-172E-006A-A86A58584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819774"/>
            <a:ext cx="3326301" cy="25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1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Things to remember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r>
              <a:rPr lang="en-GB" dirty="0"/>
              <a:t>Follow the instructions of the journal </a:t>
            </a:r>
          </a:p>
          <a:p>
            <a:endParaRPr lang="en-GB" b="0" i="0" dirty="0">
              <a:effectLst/>
            </a:endParaRPr>
          </a:p>
          <a:p>
            <a:r>
              <a:rPr lang="en-GB" dirty="0"/>
              <a:t>Write  - rewrite – share – edit </a:t>
            </a:r>
          </a:p>
          <a:p>
            <a:endParaRPr lang="en-GB" b="0" i="0" dirty="0">
              <a:effectLst/>
            </a:endParaRPr>
          </a:p>
          <a:p>
            <a:r>
              <a:rPr lang="en-GB" dirty="0"/>
              <a:t>Plagiarism</a:t>
            </a:r>
          </a:p>
          <a:p>
            <a:endParaRPr lang="en-GB" b="0" i="0" dirty="0">
              <a:effectLst/>
            </a:endParaRPr>
          </a:p>
          <a:p>
            <a:r>
              <a:rPr lang="en-GB" b="0" i="0" dirty="0">
                <a:effectLst/>
              </a:rPr>
              <a:t>Reference – Re</a:t>
            </a:r>
            <a:r>
              <a:rPr lang="en-GB" dirty="0"/>
              <a:t>ference – Reference </a:t>
            </a:r>
          </a:p>
          <a:p>
            <a:endParaRPr lang="en-GB" b="0" i="0" dirty="0">
              <a:effectLst/>
            </a:endParaRPr>
          </a:p>
          <a:p>
            <a:r>
              <a:rPr lang="en-GB" dirty="0"/>
              <a:t>Predatory journals (about 15,000 titles)</a:t>
            </a: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Publishing </a:t>
            </a:r>
            <a:endParaRPr lang="en-GB"/>
          </a:p>
        </p:txBody>
      </p:sp>
      <p:pic>
        <p:nvPicPr>
          <p:cNvPr id="3" name="Picture 2" descr="Woman looking at laptop">
            <a:extLst>
              <a:ext uri="{FF2B5EF4-FFF2-40B4-BE49-F238E27FC236}">
                <a16:creationId xmlns:a16="http://schemas.microsoft.com/office/drawing/2014/main" id="{2C844304-F651-5F11-D7A6-BB96190CF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761333"/>
            <a:ext cx="3540484" cy="2132856"/>
          </a:xfrm>
          <a:prstGeom prst="rect">
            <a:avLst/>
          </a:prstGeom>
        </p:spPr>
      </p:pic>
      <p:pic>
        <p:nvPicPr>
          <p:cNvPr id="5" name="Picture 4" descr="Two shark wings above ocean water">
            <a:extLst>
              <a:ext uri="{FF2B5EF4-FFF2-40B4-BE49-F238E27FC236}">
                <a16:creationId xmlns:a16="http://schemas.microsoft.com/office/drawing/2014/main" id="{80839066-9EB3-4CA1-ACA8-D10855F67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06" y="3781139"/>
            <a:ext cx="3318627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5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678FA2-7B17-468D-8690-B0A61DE7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886667" cy="910304"/>
          </a:xfrm>
        </p:spPr>
        <p:txBody>
          <a:bodyPr anchor="ctr">
            <a:normAutofit/>
          </a:bodyPr>
          <a:lstStyle/>
          <a:p>
            <a:r>
              <a:rPr lang="en-GB" dirty="0"/>
              <a:t>It is a marathon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39F49F-D7C4-4BAA-87BA-9980F4A0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6793"/>
            <a:ext cx="5112000" cy="4525963"/>
          </a:xfrm>
        </p:spPr>
        <p:txBody>
          <a:bodyPr>
            <a:normAutofit/>
          </a:bodyPr>
          <a:lstStyle/>
          <a:p>
            <a:r>
              <a:rPr lang="en-GB" dirty="0"/>
              <a:t>Stamina</a:t>
            </a:r>
          </a:p>
          <a:p>
            <a:endParaRPr lang="en-GB" b="0" i="0" dirty="0">
              <a:effectLst/>
            </a:endParaRPr>
          </a:p>
          <a:p>
            <a:r>
              <a:rPr lang="en-GB" dirty="0"/>
              <a:t>Perseverance </a:t>
            </a:r>
          </a:p>
          <a:p>
            <a:pPr marL="0" indent="0">
              <a:buNone/>
            </a:pPr>
            <a:endParaRPr lang="en-GB" dirty="0"/>
          </a:p>
          <a:p>
            <a:endParaRPr lang="en-GB" b="0" i="0" dirty="0">
              <a:effectLst/>
            </a:endParaRPr>
          </a:p>
          <a:p>
            <a:endParaRPr lang="en-GB" dirty="0"/>
          </a:p>
          <a:p>
            <a:endParaRPr lang="en-GB" b="0" i="0" dirty="0">
              <a:effectLst/>
            </a:endParaRPr>
          </a:p>
          <a:p>
            <a:endParaRPr lang="en-GB" dirty="0"/>
          </a:p>
          <a:p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b="0" i="0" dirty="0">
              <a:effectLst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 descr="Person running on road">
            <a:extLst>
              <a:ext uri="{FF2B5EF4-FFF2-40B4-BE49-F238E27FC236}">
                <a16:creationId xmlns:a16="http://schemas.microsoft.com/office/drawing/2014/main" id="{46CC1612-AD68-2E82-B8A7-659818025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6" b="-1"/>
          <a:stretch/>
        </p:blipFill>
        <p:spPr>
          <a:xfrm>
            <a:off x="7176120" y="908721"/>
            <a:ext cx="3657480" cy="3238188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7384E1-5302-9A49-9DBB-E0C4B0CE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1" y="6492878"/>
            <a:ext cx="487627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CBAF558-993E-F24D-8CA0-AE83BF0134CC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9F6317-2050-0C4E-8868-C80E4EBA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5335" y="6502105"/>
            <a:ext cx="241405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Publishing </a:t>
            </a:r>
            <a:endParaRPr lang="en-GB"/>
          </a:p>
        </p:txBody>
      </p:sp>
      <p:pic>
        <p:nvPicPr>
          <p:cNvPr id="5" name="Picture 4" descr="Elderly woman finishing a marathon">
            <a:extLst>
              <a:ext uri="{FF2B5EF4-FFF2-40B4-BE49-F238E27FC236}">
                <a16:creationId xmlns:a16="http://schemas.microsoft.com/office/drawing/2014/main" id="{DCCD3655-F25E-85ED-6A8B-4FDBD4E3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13" y="3140968"/>
            <a:ext cx="4639444" cy="30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2039"/>
      </p:ext>
    </p:extLst>
  </p:cSld>
  <p:clrMapOvr>
    <a:masterClrMapping/>
  </p:clrMapOvr>
</p:sld>
</file>

<file path=ppt/theme/theme1.xml><?xml version="1.0" encoding="utf-8"?>
<a:theme xmlns:a="http://schemas.openxmlformats.org/drawingml/2006/main" name="UHSussex - Widescreen PowerPoint Template + tips">
  <a:themeElements>
    <a:clrScheme name="NHS UHS">
      <a:dk1>
        <a:srgbClr val="003087"/>
      </a:dk1>
      <a:lt1>
        <a:srgbClr val="FFFFFF"/>
      </a:lt1>
      <a:dk2>
        <a:srgbClr val="000000"/>
      </a:dk2>
      <a:lt2>
        <a:srgbClr val="CCF1FB"/>
      </a:lt2>
      <a:accent1>
        <a:srgbClr val="005EB8"/>
      </a:accent1>
      <a:accent2>
        <a:srgbClr val="003087"/>
      </a:accent2>
      <a:accent3>
        <a:srgbClr val="0072CE"/>
      </a:accent3>
      <a:accent4>
        <a:srgbClr val="41B6E6"/>
      </a:accent4>
      <a:accent5>
        <a:srgbClr val="FB8500"/>
      </a:accent5>
      <a:accent6>
        <a:srgbClr val="D81080"/>
      </a:accent6>
      <a:hlink>
        <a:srgbClr val="0072CE"/>
      </a:hlink>
      <a:folHlink>
        <a:srgbClr val="D81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545F784E-3ED2-4C43-9561-843F01A9806B}" vid="{9C0941FE-29D0-4990-B710-5552DCF63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Widescreen PowerPoint template and design examples</Template>
  <TotalTime>973</TotalTime>
  <Words>266</Words>
  <Application>Microsoft Office PowerPoint</Application>
  <PresentationFormat>Widescreen</PresentationFormat>
  <Paragraphs>100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UHSussex - Widescreen PowerPoint Template + tips</vt:lpstr>
      <vt:lpstr>Publishing – Starting your journey  </vt:lpstr>
      <vt:lpstr>Starting </vt:lpstr>
      <vt:lpstr>Do you have a story?</vt:lpstr>
      <vt:lpstr>Audience </vt:lpstr>
      <vt:lpstr>Solo or team </vt:lpstr>
      <vt:lpstr>Journal selection</vt:lpstr>
      <vt:lpstr>Things to remember </vt:lpstr>
      <vt:lpstr>It is a marathon</vt:lpstr>
    </vt:vector>
  </TitlesOfParts>
  <Company>NHS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and design examples</dc:title>
  <dc:creator>KNIGHT, Julia (UNIVERSITY HOSPITALS SUSSEX NHS FOUNDATION TRUST)</dc:creator>
  <cp:lastModifiedBy>KOULOUGLIOTI, Christina (UNIVERSITY HOSPITALS SUSSEX NHS FOUNDATION TRUST)</cp:lastModifiedBy>
  <cp:revision>4</cp:revision>
  <dcterms:created xsi:type="dcterms:W3CDTF">2022-07-05T14:03:45Z</dcterms:created>
  <dcterms:modified xsi:type="dcterms:W3CDTF">2023-11-21T13:06:10Z</dcterms:modified>
</cp:coreProperties>
</file>