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1" r:id="rId1"/>
  </p:sldMasterIdLst>
  <p:notesMasterIdLst>
    <p:notesMasterId r:id="rId16"/>
  </p:notesMasterIdLst>
  <p:sldIdLst>
    <p:sldId id="256" r:id="rId2"/>
    <p:sldId id="285" r:id="rId3"/>
    <p:sldId id="313" r:id="rId4"/>
    <p:sldId id="314" r:id="rId5"/>
    <p:sldId id="315" r:id="rId6"/>
    <p:sldId id="316" r:id="rId7"/>
    <p:sldId id="286" r:id="rId8"/>
    <p:sldId id="317" r:id="rId9"/>
    <p:sldId id="321" r:id="rId10"/>
    <p:sldId id="322" r:id="rId11"/>
    <p:sldId id="318" r:id="rId12"/>
    <p:sldId id="319" r:id="rId13"/>
    <p:sldId id="320" r:id="rId14"/>
    <p:sldId id="3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9"/>
    <a:srgbClr val="21A953"/>
    <a:srgbClr val="FFD815"/>
    <a:srgbClr val="FFD914"/>
    <a:srgbClr val="499C4C"/>
    <a:srgbClr val="003088"/>
    <a:srgbClr val="003087"/>
    <a:srgbClr val="005EB8"/>
    <a:srgbClr val="0072C6"/>
    <a:srgbClr val="009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1CA8F-0FE7-408C-A776-7DD5D658692D}" v="32" dt="2023-11-22T15:49:23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6327"/>
  </p:normalViewPr>
  <p:slideViewPr>
    <p:cSldViewPr>
      <p:cViewPr varScale="1">
        <p:scale>
          <a:sx n="72" d="100"/>
          <a:sy n="72" d="100"/>
        </p:scale>
        <p:origin x="69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ULOUGLIOTI, Christina (UNIVERSITY HOSPITALS SUSSEX NHS FOUNDATION TRUST)" userId="4044d687-cc25-4e79-8530-fd250466bcf4" providerId="ADAL" clId="{4B41CA8F-0FE7-408C-A776-7DD5D658692D}"/>
    <pc:docChg chg="undo custSel addSld delSld modSld">
      <pc:chgData name="KOULOUGLIOTI, Christina (UNIVERSITY HOSPITALS SUSSEX NHS FOUNDATION TRUST)" userId="4044d687-cc25-4e79-8530-fd250466bcf4" providerId="ADAL" clId="{4B41CA8F-0FE7-408C-A776-7DD5D658692D}" dt="2023-11-24T10:23:14.978" v="3158" actId="1076"/>
      <pc:docMkLst>
        <pc:docMk/>
      </pc:docMkLst>
      <pc:sldChg chg="addSp delSp modSp mod">
        <pc:chgData name="KOULOUGLIOTI, Christina (UNIVERSITY HOSPITALS SUSSEX NHS FOUNDATION TRUST)" userId="4044d687-cc25-4e79-8530-fd250466bcf4" providerId="ADAL" clId="{4B41CA8F-0FE7-408C-A776-7DD5D658692D}" dt="2023-11-20T15:09:07.847" v="1205" actId="20577"/>
        <pc:sldMkLst>
          <pc:docMk/>
          <pc:sldMk cId="572549294" sldId="285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4:29:01.414" v="709" actId="113"/>
          <ac:spMkLst>
            <pc:docMk/>
            <pc:sldMk cId="572549294" sldId="285"/>
            <ac:spMk id="4" creationId="{78C121E1-DFB5-8602-184E-3CCE6008C63A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0T14:26:33.760" v="330" actId="20577"/>
          <ac:spMkLst>
            <pc:docMk/>
            <pc:sldMk cId="572549294" sldId="285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0T15:09:07.847" v="1205" actId="20577"/>
          <ac:spMkLst>
            <pc:docMk/>
            <pc:sldMk cId="572549294" sldId="285"/>
            <ac:spMk id="7" creationId="{179F6317-2050-0C4E-8868-C80E4EBAB414}"/>
          </ac:spMkLst>
        </pc:spChg>
        <pc:picChg chg="add del mod">
          <ac:chgData name="KOULOUGLIOTI, Christina (UNIVERSITY HOSPITALS SUSSEX NHS FOUNDATION TRUST)" userId="4044d687-cc25-4e79-8530-fd250466bcf4" providerId="ADAL" clId="{4B41CA8F-0FE7-408C-A776-7DD5D658692D}" dt="2023-11-20T14:26:23.090" v="312" actId="21"/>
          <ac:picMkLst>
            <pc:docMk/>
            <pc:sldMk cId="572549294" sldId="285"/>
            <ac:picMk id="3" creationId="{B78E416E-0BE3-8378-0767-3F2EFFD75272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4:21:10.273" v="25" actId="21"/>
          <ac:picMkLst>
            <pc:docMk/>
            <pc:sldMk cId="572549294" sldId="285"/>
            <ac:picMk id="9" creationId="{865185FB-5206-D419-AF5D-41724750D838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0T14:32:07.623" v="712" actId="1076"/>
          <ac:picMkLst>
            <pc:docMk/>
            <pc:sldMk cId="572549294" sldId="285"/>
            <ac:picMk id="10" creationId="{7B4916FD-EB33-A360-8A2C-11D0E309F92B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4:20:54.043" v="20" actId="21"/>
          <ac:picMkLst>
            <pc:docMk/>
            <pc:sldMk cId="572549294" sldId="285"/>
            <ac:picMk id="15" creationId="{7930CE10-B41D-B0DB-1A8E-38D14042EB40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4:21:00.092" v="22" actId="21"/>
          <ac:picMkLst>
            <pc:docMk/>
            <pc:sldMk cId="572549294" sldId="285"/>
            <ac:picMk id="17" creationId="{334F6652-F3BC-3024-7C26-51479A7313D3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4:20:56.937" v="21" actId="21"/>
          <ac:picMkLst>
            <pc:docMk/>
            <pc:sldMk cId="572549294" sldId="285"/>
            <ac:picMk id="19" creationId="{855E3233-D9F0-0A01-F8C6-D00446247825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4:21:02.786" v="23" actId="21"/>
          <ac:picMkLst>
            <pc:docMk/>
            <pc:sldMk cId="572549294" sldId="285"/>
            <ac:picMk id="21" creationId="{03224C8C-F748-423F-BB0F-BF5A0215D756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4:21:05.724" v="24" actId="21"/>
          <ac:picMkLst>
            <pc:docMk/>
            <pc:sldMk cId="572549294" sldId="285"/>
            <ac:picMk id="25" creationId="{209EE326-5A26-4767-3377-DEFA1D56104B}"/>
          </ac:picMkLst>
        </pc:picChg>
      </pc:sldChg>
      <pc:sldChg chg="addSp delSp modSp mod">
        <pc:chgData name="KOULOUGLIOTI, Christina (UNIVERSITY HOSPITALS SUSSEX NHS FOUNDATION TRUST)" userId="4044d687-cc25-4e79-8530-fd250466bcf4" providerId="ADAL" clId="{4B41CA8F-0FE7-408C-A776-7DD5D658692D}" dt="2023-11-22T15:47:22.480" v="3108" actId="1076"/>
        <pc:sldMkLst>
          <pc:docMk/>
          <pc:sldMk cId="2111258731" sldId="286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6:17:17.126" v="1815" actId="20577"/>
          <ac:spMkLst>
            <pc:docMk/>
            <pc:sldMk cId="2111258731" sldId="286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7:21.379" v="3107" actId="20577"/>
          <ac:spMkLst>
            <pc:docMk/>
            <pc:sldMk cId="2111258731" sldId="286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0T16:22:34.379" v="1859" actId="20577"/>
          <ac:spMkLst>
            <pc:docMk/>
            <pc:sldMk cId="2111258731" sldId="286"/>
            <ac:spMk id="9" creationId="{C339F49F-D7C4-4BAA-87BA-9980F4A0477E}"/>
          </ac:spMkLst>
        </pc:spChg>
        <pc:picChg chg="add del mod ord">
          <ac:chgData name="KOULOUGLIOTI, Christina (UNIVERSITY HOSPITALS SUSSEX NHS FOUNDATION TRUST)" userId="4044d687-cc25-4e79-8530-fd250466bcf4" providerId="ADAL" clId="{4B41CA8F-0FE7-408C-A776-7DD5D658692D}" dt="2023-11-20T16:21:35.593" v="1848" actId="21"/>
          <ac:picMkLst>
            <pc:docMk/>
            <pc:sldMk cId="2111258731" sldId="286"/>
            <ac:picMk id="2" creationId="{4ACB7BD5-4CD1-B8D7-F482-FEA1CAD6870D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6:15:59.621" v="1761" actId="21"/>
          <ac:picMkLst>
            <pc:docMk/>
            <pc:sldMk cId="2111258731" sldId="286"/>
            <ac:picMk id="3" creationId="{94B04E0C-EB50-CE6F-1A4D-AEBC9C4608EE}"/>
          </ac:picMkLst>
        </pc:picChg>
        <pc:picChg chg="add del">
          <ac:chgData name="KOULOUGLIOTI, Christina (UNIVERSITY HOSPITALS SUSSEX NHS FOUNDATION TRUST)" userId="4044d687-cc25-4e79-8530-fd250466bcf4" providerId="ADAL" clId="{4B41CA8F-0FE7-408C-A776-7DD5D658692D}" dt="2023-11-20T16:21:45.629" v="1850" actId="21"/>
          <ac:picMkLst>
            <pc:docMk/>
            <pc:sldMk cId="2111258731" sldId="286"/>
            <ac:picMk id="4" creationId="{609E7B2E-B1EA-30E9-E564-A5F014139E7F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6:16:01.441" v="1762" actId="21"/>
          <ac:picMkLst>
            <pc:docMk/>
            <pc:sldMk cId="2111258731" sldId="286"/>
            <ac:picMk id="5" creationId="{1DC71F6B-3405-1919-833B-D142D91F11BD}"/>
          </ac:picMkLst>
        </pc:picChg>
        <pc:picChg chg="add del mod ord">
          <ac:chgData name="KOULOUGLIOTI, Christina (UNIVERSITY HOSPITALS SUSSEX NHS FOUNDATION TRUST)" userId="4044d687-cc25-4e79-8530-fd250466bcf4" providerId="ADAL" clId="{4B41CA8F-0FE7-408C-A776-7DD5D658692D}" dt="2023-11-20T16:23:21.375" v="1864" actId="21"/>
          <ac:picMkLst>
            <pc:docMk/>
            <pc:sldMk cId="2111258731" sldId="286"/>
            <ac:picMk id="10" creationId="{80D773D7-C7B9-3575-D4EA-7ACB60D6CF83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6:16:03.647" v="1763" actId="21"/>
          <ac:picMkLst>
            <pc:docMk/>
            <pc:sldMk cId="2111258731" sldId="286"/>
            <ac:picMk id="11" creationId="{D7EABBF1-2ACC-CD00-A49C-DA38D4498726}"/>
          </ac:picMkLst>
        </pc:picChg>
        <pc:picChg chg="add mod ord">
          <ac:chgData name="KOULOUGLIOTI, Christina (UNIVERSITY HOSPITALS SUSSEX NHS FOUNDATION TRUST)" userId="4044d687-cc25-4e79-8530-fd250466bcf4" providerId="ADAL" clId="{4B41CA8F-0FE7-408C-A776-7DD5D658692D}" dt="2023-11-22T15:47:22.480" v="3108" actId="1076"/>
          <ac:picMkLst>
            <pc:docMk/>
            <pc:sldMk cId="2111258731" sldId="286"/>
            <ac:picMk id="12" creationId="{5D4D48EF-DB16-AD5D-3750-FC9BD0FFD2D3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6:16:08.398" v="1765" actId="21"/>
          <ac:picMkLst>
            <pc:docMk/>
            <pc:sldMk cId="2111258731" sldId="286"/>
            <ac:picMk id="13" creationId="{D3D3D030-5A05-EF01-3F19-EE98732EAD30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0T16:16:05.691" v="1764" actId="21"/>
          <ac:picMkLst>
            <pc:docMk/>
            <pc:sldMk cId="2111258731" sldId="286"/>
            <ac:picMk id="15" creationId="{94E4B594-103A-E590-AE02-763C56CB0504}"/>
          </ac:picMkLst>
        </pc:picChg>
      </pc:sldChg>
      <pc:sldChg chg="del">
        <pc:chgData name="KOULOUGLIOTI, Christina (UNIVERSITY HOSPITALS SUSSEX NHS FOUNDATION TRUST)" userId="4044d687-cc25-4e79-8530-fd250466bcf4" providerId="ADAL" clId="{4B41CA8F-0FE7-408C-A776-7DD5D658692D}" dt="2023-11-20T16:24:30.598" v="1900" actId="2696"/>
        <pc:sldMkLst>
          <pc:docMk/>
          <pc:sldMk cId="4092803567" sldId="308"/>
        </pc:sldMkLst>
      </pc:sldChg>
      <pc:sldChg chg="del">
        <pc:chgData name="KOULOUGLIOTI, Christina (UNIVERSITY HOSPITALS SUSSEX NHS FOUNDATION TRUST)" userId="4044d687-cc25-4e79-8530-fd250466bcf4" providerId="ADAL" clId="{4B41CA8F-0FE7-408C-A776-7DD5D658692D}" dt="2023-11-20T16:24:35.966" v="1901" actId="2696"/>
        <pc:sldMkLst>
          <pc:docMk/>
          <pc:sldMk cId="3991098337" sldId="309"/>
        </pc:sldMkLst>
      </pc:sldChg>
      <pc:sldChg chg="del">
        <pc:chgData name="KOULOUGLIOTI, Christina (UNIVERSITY HOSPITALS SUSSEX NHS FOUNDATION TRUST)" userId="4044d687-cc25-4e79-8530-fd250466bcf4" providerId="ADAL" clId="{4B41CA8F-0FE7-408C-A776-7DD5D658692D}" dt="2023-11-20T16:24:52.965" v="1904" actId="2696"/>
        <pc:sldMkLst>
          <pc:docMk/>
          <pc:sldMk cId="3299114518" sldId="310"/>
        </pc:sldMkLst>
      </pc:sldChg>
      <pc:sldChg chg="del">
        <pc:chgData name="KOULOUGLIOTI, Christina (UNIVERSITY HOSPITALS SUSSEX NHS FOUNDATION TRUST)" userId="4044d687-cc25-4e79-8530-fd250466bcf4" providerId="ADAL" clId="{4B41CA8F-0FE7-408C-A776-7DD5D658692D}" dt="2023-11-20T16:24:50.103" v="1903" actId="2696"/>
        <pc:sldMkLst>
          <pc:docMk/>
          <pc:sldMk cId="1523652224" sldId="311"/>
        </pc:sldMkLst>
      </pc:sldChg>
      <pc:sldChg chg="del">
        <pc:chgData name="KOULOUGLIOTI, Christina (UNIVERSITY HOSPITALS SUSSEX NHS FOUNDATION TRUST)" userId="4044d687-cc25-4e79-8530-fd250466bcf4" providerId="ADAL" clId="{4B41CA8F-0FE7-408C-A776-7DD5D658692D}" dt="2023-11-20T16:24:46.967" v="1902" actId="2696"/>
        <pc:sldMkLst>
          <pc:docMk/>
          <pc:sldMk cId="4018242039" sldId="312"/>
        </pc:sldMkLst>
      </pc:sldChg>
      <pc:sldChg chg="modSp add mod">
        <pc:chgData name="KOULOUGLIOTI, Christina (UNIVERSITY HOSPITALS SUSSEX NHS FOUNDATION TRUST)" userId="4044d687-cc25-4e79-8530-fd250466bcf4" providerId="ADAL" clId="{4B41CA8F-0FE7-408C-A776-7DD5D658692D}" dt="2023-11-20T15:09:32.200" v="1247" actId="20577"/>
        <pc:sldMkLst>
          <pc:docMk/>
          <pc:sldMk cId="148132758" sldId="313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5:09:32.200" v="1247" actId="20577"/>
          <ac:spMkLst>
            <pc:docMk/>
            <pc:sldMk cId="148132758" sldId="313"/>
            <ac:spMk id="7" creationId="{179F6317-2050-0C4E-8868-C80E4EBAB414}"/>
          </ac:spMkLst>
        </pc:spChg>
      </pc:sldChg>
      <pc:sldChg chg="addSp delSp modSp add mod">
        <pc:chgData name="KOULOUGLIOTI, Christina (UNIVERSITY HOSPITALS SUSSEX NHS FOUNDATION TRUST)" userId="4044d687-cc25-4e79-8530-fd250466bcf4" providerId="ADAL" clId="{4B41CA8F-0FE7-408C-A776-7DD5D658692D}" dt="2023-11-24T10:23:14.978" v="3158" actId="1076"/>
        <pc:sldMkLst>
          <pc:docMk/>
          <pc:sldMk cId="3096127589" sldId="314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4T10:23:14.978" v="3158" actId="1076"/>
          <ac:spMkLst>
            <pc:docMk/>
            <pc:sldMk cId="3096127589" sldId="314"/>
            <ac:spMk id="4" creationId="{78C121E1-DFB5-8602-184E-3CCE6008C63A}"/>
          </ac:spMkLst>
        </pc:spChg>
        <pc:spChg chg="del mod">
          <ac:chgData name="KOULOUGLIOTI, Christina (UNIVERSITY HOSPITALS SUSSEX NHS FOUNDATION TRUST)" userId="4044d687-cc25-4e79-8530-fd250466bcf4" providerId="ADAL" clId="{4B41CA8F-0FE7-408C-A776-7DD5D658692D}" dt="2023-11-20T14:37:14.588" v="731" actId="21"/>
          <ac:spMkLst>
            <pc:docMk/>
            <pc:sldMk cId="3096127589" sldId="314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0T15:09:55.912" v="1288" actId="20577"/>
          <ac:spMkLst>
            <pc:docMk/>
            <pc:sldMk cId="3096127589" sldId="314"/>
            <ac:spMk id="7" creationId="{179F6317-2050-0C4E-8868-C80E4EBAB414}"/>
          </ac:spMkLst>
        </pc:spChg>
        <pc:picChg chg="del">
          <ac:chgData name="KOULOUGLIOTI, Christina (UNIVERSITY HOSPITALS SUSSEX NHS FOUNDATION TRUST)" userId="4044d687-cc25-4e79-8530-fd250466bcf4" providerId="ADAL" clId="{4B41CA8F-0FE7-408C-A776-7DD5D658692D}" dt="2023-11-20T14:35:22.320" v="723" actId="21"/>
          <ac:picMkLst>
            <pc:docMk/>
            <pc:sldMk cId="3096127589" sldId="314"/>
            <ac:picMk id="3" creationId="{B78E416E-0BE3-8378-0767-3F2EFFD75272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4T10:23:10.439" v="3157" actId="1076"/>
          <ac:picMkLst>
            <pc:docMk/>
            <pc:sldMk cId="3096127589" sldId="314"/>
            <ac:picMk id="5" creationId="{B9CDD639-36CE-4788-292C-06E4AC21CEA1}"/>
          </ac:picMkLst>
        </pc:picChg>
      </pc:sldChg>
      <pc:sldChg chg="addSp delSp modSp add mod">
        <pc:chgData name="KOULOUGLIOTI, Christina (UNIVERSITY HOSPITALS SUSSEX NHS FOUNDATION TRUST)" userId="4044d687-cc25-4e79-8530-fd250466bcf4" providerId="ADAL" clId="{4B41CA8F-0FE7-408C-A776-7DD5D658692D}" dt="2023-11-20T16:09:00.921" v="1563" actId="20577"/>
        <pc:sldMkLst>
          <pc:docMk/>
          <pc:sldMk cId="396465737" sldId="315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5:10:19.723" v="1317" actId="20577"/>
          <ac:spMkLst>
            <pc:docMk/>
            <pc:sldMk cId="396465737" sldId="315"/>
            <ac:spMk id="7" creationId="{179F6317-2050-0C4E-8868-C80E4EBAB414}"/>
          </ac:spMkLst>
        </pc:spChg>
        <pc:graphicFrameChg chg="add mod modGraphic">
          <ac:chgData name="KOULOUGLIOTI, Christina (UNIVERSITY HOSPITALS SUSSEX NHS FOUNDATION TRUST)" userId="4044d687-cc25-4e79-8530-fd250466bcf4" providerId="ADAL" clId="{4B41CA8F-0FE7-408C-A776-7DD5D658692D}" dt="2023-11-20T16:09:00.921" v="1563" actId="20577"/>
          <ac:graphicFrameMkLst>
            <pc:docMk/>
            <pc:sldMk cId="396465737" sldId="315"/>
            <ac:graphicFrameMk id="2" creationId="{52B2B109-0E8E-BED8-99A5-573D7D1ED69A}"/>
          </ac:graphicFrameMkLst>
        </pc:graphicFrameChg>
        <pc:picChg chg="del mod">
          <ac:chgData name="KOULOUGLIOTI, Christina (UNIVERSITY HOSPITALS SUSSEX NHS FOUNDATION TRUST)" userId="4044d687-cc25-4e79-8530-fd250466bcf4" providerId="ADAL" clId="{4B41CA8F-0FE7-408C-A776-7DD5D658692D}" dt="2023-11-20T14:40:58.937" v="734" actId="21"/>
          <ac:picMkLst>
            <pc:docMk/>
            <pc:sldMk cId="396465737" sldId="315"/>
            <ac:picMk id="5" creationId="{B9CDD639-36CE-4788-292C-06E4AC21CEA1}"/>
          </ac:picMkLst>
        </pc:picChg>
      </pc:sldChg>
      <pc:sldChg chg="modSp add mod">
        <pc:chgData name="KOULOUGLIOTI, Christina (UNIVERSITY HOSPITALS SUSSEX NHS FOUNDATION TRUST)" userId="4044d687-cc25-4e79-8530-fd250466bcf4" providerId="ADAL" clId="{4B41CA8F-0FE7-408C-A776-7DD5D658692D}" dt="2023-11-22T15:00:05.498" v="2461" actId="20577"/>
        <pc:sldMkLst>
          <pc:docMk/>
          <pc:sldMk cId="2229044534" sldId="316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6:03:27.822" v="1526"/>
          <ac:spMkLst>
            <pc:docMk/>
            <pc:sldMk cId="2229044534" sldId="316"/>
            <ac:spMk id="4" creationId="{78C121E1-DFB5-8602-184E-3CCE6008C63A}"/>
          </ac:spMkLst>
        </pc:spChg>
        <pc:graphicFrameChg chg="mod modGraphic">
          <ac:chgData name="KOULOUGLIOTI, Christina (UNIVERSITY HOSPITALS SUSSEX NHS FOUNDATION TRUST)" userId="4044d687-cc25-4e79-8530-fd250466bcf4" providerId="ADAL" clId="{4B41CA8F-0FE7-408C-A776-7DD5D658692D}" dt="2023-11-22T15:00:05.498" v="2461" actId="20577"/>
          <ac:graphicFrameMkLst>
            <pc:docMk/>
            <pc:sldMk cId="2229044534" sldId="316"/>
            <ac:graphicFrameMk id="2" creationId="{52B2B109-0E8E-BED8-99A5-573D7D1ED69A}"/>
          </ac:graphicFrameMkLst>
        </pc:graphicFrameChg>
      </pc:sldChg>
      <pc:sldChg chg="delSp modSp add mod">
        <pc:chgData name="KOULOUGLIOTI, Christina (UNIVERSITY HOSPITALS SUSSEX NHS FOUNDATION TRUST)" userId="4044d687-cc25-4e79-8530-fd250466bcf4" providerId="ADAL" clId="{4B41CA8F-0FE7-408C-A776-7DD5D658692D}" dt="2023-11-22T15:47:11.684" v="3088" actId="20577"/>
        <pc:sldMkLst>
          <pc:docMk/>
          <pc:sldMk cId="3589691351" sldId="317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2T15:22:59.795" v="2586" actId="20577"/>
          <ac:spMkLst>
            <pc:docMk/>
            <pc:sldMk cId="3589691351" sldId="317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7:11.684" v="3088" actId="20577"/>
          <ac:spMkLst>
            <pc:docMk/>
            <pc:sldMk cId="3589691351" sldId="317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18:48.124" v="2480" actId="5793"/>
          <ac:spMkLst>
            <pc:docMk/>
            <pc:sldMk cId="3589691351" sldId="317"/>
            <ac:spMk id="9" creationId="{C339F49F-D7C4-4BAA-87BA-9980F4A0477E}"/>
          </ac:spMkLst>
        </pc:spChg>
        <pc:picChg chg="del mod">
          <ac:chgData name="KOULOUGLIOTI, Christina (UNIVERSITY HOSPITALS SUSSEX NHS FOUNDATION TRUST)" userId="4044d687-cc25-4e79-8530-fd250466bcf4" providerId="ADAL" clId="{4B41CA8F-0FE7-408C-A776-7DD5D658692D}" dt="2023-11-20T16:20:17.686" v="1840" actId="21"/>
          <ac:picMkLst>
            <pc:docMk/>
            <pc:sldMk cId="3589691351" sldId="317"/>
            <ac:picMk id="2" creationId="{4ACB7BD5-4CD1-B8D7-F482-FEA1CAD6870D}"/>
          </ac:picMkLst>
        </pc:picChg>
      </pc:sldChg>
      <pc:sldChg chg="modSp add mod">
        <pc:chgData name="KOULOUGLIOTI, Christina (UNIVERSITY HOSPITALS SUSSEX NHS FOUNDATION TRUST)" userId="4044d687-cc25-4e79-8530-fd250466bcf4" providerId="ADAL" clId="{4B41CA8F-0FE7-408C-A776-7DD5D658692D}" dt="2023-11-22T15:46:35.734" v="3032" actId="20577"/>
        <pc:sldMkLst>
          <pc:docMk/>
          <pc:sldMk cId="4213840038" sldId="318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6:25:46.836" v="1932" actId="20577"/>
          <ac:spMkLst>
            <pc:docMk/>
            <pc:sldMk cId="4213840038" sldId="318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6:35.734" v="3032" actId="20577"/>
          <ac:spMkLst>
            <pc:docMk/>
            <pc:sldMk cId="4213840038" sldId="318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4:44.130" v="2943" actId="5793"/>
          <ac:spMkLst>
            <pc:docMk/>
            <pc:sldMk cId="4213840038" sldId="318"/>
            <ac:spMk id="9" creationId="{C339F49F-D7C4-4BAA-87BA-9980F4A0477E}"/>
          </ac:spMkLst>
        </pc:spChg>
      </pc:sldChg>
      <pc:sldChg chg="modSp add mod">
        <pc:chgData name="KOULOUGLIOTI, Christina (UNIVERSITY HOSPITALS SUSSEX NHS FOUNDATION TRUST)" userId="4044d687-cc25-4e79-8530-fd250466bcf4" providerId="ADAL" clId="{4B41CA8F-0FE7-408C-A776-7DD5D658692D}" dt="2023-11-22T15:46:25.531" v="3014" actId="20577"/>
        <pc:sldMkLst>
          <pc:docMk/>
          <pc:sldMk cId="1163864955" sldId="319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0T16:26:04.320" v="1968" actId="20577"/>
          <ac:spMkLst>
            <pc:docMk/>
            <pc:sldMk cId="1163864955" sldId="319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6:25.531" v="3014" actId="20577"/>
          <ac:spMkLst>
            <pc:docMk/>
            <pc:sldMk cId="1163864955" sldId="319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3:27.879" v="2939"/>
          <ac:spMkLst>
            <pc:docMk/>
            <pc:sldMk cId="1163864955" sldId="319"/>
            <ac:spMk id="9" creationId="{C339F49F-D7C4-4BAA-87BA-9980F4A0477E}"/>
          </ac:spMkLst>
        </pc:spChg>
      </pc:sldChg>
      <pc:sldChg chg="addSp modSp add mod">
        <pc:chgData name="KOULOUGLIOTI, Christina (UNIVERSITY HOSPITALS SUSSEX NHS FOUNDATION TRUST)" userId="4044d687-cc25-4e79-8530-fd250466bcf4" providerId="ADAL" clId="{4B41CA8F-0FE7-408C-A776-7DD5D658692D}" dt="2023-11-22T15:46:14.706" v="2995" actId="20577"/>
        <pc:sldMkLst>
          <pc:docMk/>
          <pc:sldMk cId="1546984025" sldId="320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2T15:33:35.659" v="2782" actId="20577"/>
          <ac:spMkLst>
            <pc:docMk/>
            <pc:sldMk cId="1546984025" sldId="320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6:14.706" v="2995" actId="20577"/>
          <ac:spMkLst>
            <pc:docMk/>
            <pc:sldMk cId="1546984025" sldId="320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33:59.064" v="2842" actId="5793"/>
          <ac:spMkLst>
            <pc:docMk/>
            <pc:sldMk cId="1546984025" sldId="320"/>
            <ac:spMk id="9" creationId="{C339F49F-D7C4-4BAA-87BA-9980F4A0477E}"/>
          </ac:spMkLst>
        </pc:spChg>
        <pc:picChg chg="add mod">
          <ac:chgData name="KOULOUGLIOTI, Christina (UNIVERSITY HOSPITALS SUSSEX NHS FOUNDATION TRUST)" userId="4044d687-cc25-4e79-8530-fd250466bcf4" providerId="ADAL" clId="{4B41CA8F-0FE7-408C-A776-7DD5D658692D}" dt="2023-11-22T15:39:43.976" v="2867" actId="1076"/>
          <ac:picMkLst>
            <pc:docMk/>
            <pc:sldMk cId="1546984025" sldId="320"/>
            <ac:picMk id="3" creationId="{033300C6-BB6B-B75F-EB70-F424078B6866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9:48.267" v="2868" actId="1076"/>
          <ac:picMkLst>
            <pc:docMk/>
            <pc:sldMk cId="1546984025" sldId="320"/>
            <ac:picMk id="5" creationId="{0C5D6EE4-C793-B394-5793-2BB41BDAFDE6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6:39.317" v="2855" actId="14100"/>
          <ac:picMkLst>
            <pc:docMk/>
            <pc:sldMk cId="1546984025" sldId="320"/>
            <ac:picMk id="11" creationId="{873D3952-3A7C-882C-DC49-5D075105EB2A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7:19.785" v="2859" actId="1076"/>
          <ac:picMkLst>
            <pc:docMk/>
            <pc:sldMk cId="1546984025" sldId="320"/>
            <ac:picMk id="13" creationId="{B28750E4-01E5-8C89-1BE7-DD2E2844E190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9:50.804" v="2869" actId="1076"/>
          <ac:picMkLst>
            <pc:docMk/>
            <pc:sldMk cId="1546984025" sldId="320"/>
            <ac:picMk id="15" creationId="{13C4842F-99CC-0EB1-0EFC-A1DBE6B53E14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9:52.098" v="2870" actId="1076"/>
          <ac:picMkLst>
            <pc:docMk/>
            <pc:sldMk cId="1546984025" sldId="320"/>
            <ac:picMk id="17" creationId="{3E957F92-E3DE-F215-14AE-4273172F238F}"/>
          </ac:picMkLst>
        </pc:picChg>
      </pc:sldChg>
      <pc:sldChg chg="modSp add mod">
        <pc:chgData name="KOULOUGLIOTI, Christina (UNIVERSITY HOSPITALS SUSSEX NHS FOUNDATION TRUST)" userId="4044d687-cc25-4e79-8530-fd250466bcf4" providerId="ADAL" clId="{4B41CA8F-0FE7-408C-A776-7DD5D658692D}" dt="2023-11-22T15:47:01.213" v="3069" actId="20577"/>
        <pc:sldMkLst>
          <pc:docMk/>
          <pc:sldMk cId="1617798123" sldId="321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2T15:23:06.600" v="2599" actId="5793"/>
          <ac:spMkLst>
            <pc:docMk/>
            <pc:sldMk cId="1617798123" sldId="321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7:01.213" v="3069" actId="20577"/>
          <ac:spMkLst>
            <pc:docMk/>
            <pc:sldMk cId="1617798123" sldId="321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26:15.943" v="2651" actId="27636"/>
          <ac:spMkLst>
            <pc:docMk/>
            <pc:sldMk cId="1617798123" sldId="321"/>
            <ac:spMk id="9" creationId="{C339F49F-D7C4-4BAA-87BA-9980F4A0477E}"/>
          </ac:spMkLst>
        </pc:spChg>
      </pc:sldChg>
      <pc:sldChg chg="addSp modSp add mod">
        <pc:chgData name="KOULOUGLIOTI, Christina (UNIVERSITY HOSPITALS SUSSEX NHS FOUNDATION TRUST)" userId="4044d687-cc25-4e79-8530-fd250466bcf4" providerId="ADAL" clId="{4B41CA8F-0FE7-408C-A776-7DD5D658692D}" dt="2023-11-22T15:46:47.646" v="3050" actId="20577"/>
        <pc:sldMkLst>
          <pc:docMk/>
          <pc:sldMk cId="1098025794" sldId="322"/>
        </pc:sldMkLst>
        <pc:spChg chg="mod">
          <ac:chgData name="KOULOUGLIOTI, Christina (UNIVERSITY HOSPITALS SUSSEX NHS FOUNDATION TRUST)" userId="4044d687-cc25-4e79-8530-fd250466bcf4" providerId="ADAL" clId="{4B41CA8F-0FE7-408C-A776-7DD5D658692D}" dt="2023-11-22T15:27:18.299" v="2698" actId="20577"/>
          <ac:spMkLst>
            <pc:docMk/>
            <pc:sldMk cId="1098025794" sldId="322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6:47.646" v="3050" actId="20577"/>
          <ac:spMkLst>
            <pc:docMk/>
            <pc:sldMk cId="1098025794" sldId="322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31:04.402" v="2730" actId="26606"/>
          <ac:spMkLst>
            <pc:docMk/>
            <pc:sldMk cId="1098025794" sldId="322"/>
            <ac:spMk id="9" creationId="{C339F49F-D7C4-4BAA-87BA-9980F4A0477E}"/>
          </ac:spMkLst>
        </pc:spChg>
        <pc:picChg chg="add mod ord">
          <ac:chgData name="KOULOUGLIOTI, Christina (UNIVERSITY HOSPITALS SUSSEX NHS FOUNDATION TRUST)" userId="4044d687-cc25-4e79-8530-fd250466bcf4" providerId="ADAL" clId="{4B41CA8F-0FE7-408C-A776-7DD5D658692D}" dt="2023-11-22T15:31:50.952" v="2738" actId="1076"/>
          <ac:picMkLst>
            <pc:docMk/>
            <pc:sldMk cId="1098025794" sldId="322"/>
            <ac:picMk id="3" creationId="{1AF02287-866F-3593-10EF-CCBF57265CC8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2:56.469" v="2743" actId="1076"/>
          <ac:picMkLst>
            <pc:docMk/>
            <pc:sldMk cId="1098025794" sldId="322"/>
            <ac:picMk id="5" creationId="{80930077-EE4E-033D-D2DB-5CBF15B465E4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32:57.852" v="2744" actId="1076"/>
          <ac:picMkLst>
            <pc:docMk/>
            <pc:sldMk cId="1098025794" sldId="322"/>
            <ac:picMk id="11" creationId="{DF9E8B36-46FB-5218-57F8-E6D4EF1DD3D9}"/>
          </ac:picMkLst>
        </pc:picChg>
      </pc:sldChg>
      <pc:sldChg chg="addSp delSp modSp add mod">
        <pc:chgData name="KOULOUGLIOTI, Christina (UNIVERSITY HOSPITALS SUSSEX NHS FOUNDATION TRUST)" userId="4044d687-cc25-4e79-8530-fd250466bcf4" providerId="ADAL" clId="{4B41CA8F-0FE7-408C-A776-7DD5D658692D}" dt="2023-11-22T15:49:50.252" v="3141" actId="20577"/>
        <pc:sldMkLst>
          <pc:docMk/>
          <pc:sldMk cId="4032339250" sldId="323"/>
        </pc:sldMkLst>
        <pc:spChg chg="add del mod">
          <ac:chgData name="KOULOUGLIOTI, Christina (UNIVERSITY HOSPITALS SUSSEX NHS FOUNDATION TRUST)" userId="4044d687-cc25-4e79-8530-fd250466bcf4" providerId="ADAL" clId="{4B41CA8F-0FE7-408C-A776-7DD5D658692D}" dt="2023-11-22T15:48:41.720" v="3110" actId="26606"/>
          <ac:spMkLst>
            <pc:docMk/>
            <pc:sldMk cId="4032339250" sldId="323"/>
            <ac:spMk id="4" creationId="{DAB2A3A1-A7F1-E279-CAD3-54C8467805FE}"/>
          </ac:spMkLst>
        </pc:spChg>
        <pc:spChg chg="del">
          <ac:chgData name="KOULOUGLIOTI, Christina (UNIVERSITY HOSPITALS SUSSEX NHS FOUNDATION TRUST)" userId="4044d687-cc25-4e79-8530-fd250466bcf4" providerId="ADAL" clId="{4B41CA8F-0FE7-408C-A776-7DD5D658692D}" dt="2023-11-22T15:45:30.397" v="2947" actId="21"/>
          <ac:spMkLst>
            <pc:docMk/>
            <pc:sldMk cId="4032339250" sldId="323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6:00.858" v="2976" actId="5793"/>
          <ac:spMkLst>
            <pc:docMk/>
            <pc:sldMk cId="4032339250" sldId="323"/>
            <ac:spMk id="7" creationId="{179F6317-2050-0C4E-8868-C80E4EBAB414}"/>
          </ac:spMkLst>
        </pc:spChg>
        <pc:spChg chg="mod">
          <ac:chgData name="KOULOUGLIOTI, Christina (UNIVERSITY HOSPITALS SUSSEX NHS FOUNDATION TRUST)" userId="4044d687-cc25-4e79-8530-fd250466bcf4" providerId="ADAL" clId="{4B41CA8F-0FE7-408C-A776-7DD5D658692D}" dt="2023-11-22T15:48:41.720" v="3110" actId="26606"/>
          <ac:spMkLst>
            <pc:docMk/>
            <pc:sldMk cId="4032339250" sldId="323"/>
            <ac:spMk id="9" creationId="{C339F49F-D7C4-4BAA-87BA-9980F4A0477E}"/>
          </ac:spMkLst>
        </pc:spChg>
        <pc:spChg chg="add mod">
          <ac:chgData name="KOULOUGLIOTI, Christina (UNIVERSITY HOSPITALS SUSSEX NHS FOUNDATION TRUST)" userId="4044d687-cc25-4e79-8530-fd250466bcf4" providerId="ADAL" clId="{4B41CA8F-0FE7-408C-A776-7DD5D658692D}" dt="2023-11-22T15:49:50.252" v="3141" actId="20577"/>
          <ac:spMkLst>
            <pc:docMk/>
            <pc:sldMk cId="4032339250" sldId="323"/>
            <ac:spMk id="14" creationId="{13A9759F-2E94-42E6-5E6C-5D0817C7B04D}"/>
          </ac:spMkLst>
        </pc:spChg>
        <pc:picChg chg="del mod">
          <ac:chgData name="KOULOUGLIOTI, Christina (UNIVERSITY HOSPITALS SUSSEX NHS FOUNDATION TRUST)" userId="4044d687-cc25-4e79-8530-fd250466bcf4" providerId="ADAL" clId="{4B41CA8F-0FE7-408C-A776-7DD5D658692D}" dt="2023-11-22T15:45:52.599" v="2955" actId="21"/>
          <ac:picMkLst>
            <pc:docMk/>
            <pc:sldMk cId="4032339250" sldId="323"/>
            <ac:picMk id="3" creationId="{033300C6-BB6B-B75F-EB70-F424078B6866}"/>
          </ac:picMkLst>
        </pc:picChg>
        <pc:picChg chg="del mod">
          <ac:chgData name="KOULOUGLIOTI, Christina (UNIVERSITY HOSPITALS SUSSEX NHS FOUNDATION TRUST)" userId="4044d687-cc25-4e79-8530-fd250466bcf4" providerId="ADAL" clId="{4B41CA8F-0FE7-408C-A776-7DD5D658692D}" dt="2023-11-22T15:45:50.096" v="2954" actId="21"/>
          <ac:picMkLst>
            <pc:docMk/>
            <pc:sldMk cId="4032339250" sldId="323"/>
            <ac:picMk id="5" creationId="{0C5D6EE4-C793-B394-5793-2BB41BDAFDE6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2T15:45:34.404" v="2948" actId="21"/>
          <ac:picMkLst>
            <pc:docMk/>
            <pc:sldMk cId="4032339250" sldId="323"/>
            <ac:picMk id="11" creationId="{873D3952-3A7C-882C-DC49-5D075105EB2A}"/>
          </ac:picMkLst>
        </pc:picChg>
        <pc:picChg chg="add mod ord">
          <ac:chgData name="KOULOUGLIOTI, Christina (UNIVERSITY HOSPITALS SUSSEX NHS FOUNDATION TRUST)" userId="4044d687-cc25-4e79-8530-fd250466bcf4" providerId="ADAL" clId="{4B41CA8F-0FE7-408C-A776-7DD5D658692D}" dt="2023-11-22T15:49:40.596" v="3118" actId="1076"/>
          <ac:picMkLst>
            <pc:docMk/>
            <pc:sldMk cId="4032339250" sldId="323"/>
            <ac:picMk id="12" creationId="{BBC51657-17E1-CB6B-8D54-89551E5D0E30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2T15:45:17.316" v="2945" actId="21"/>
          <ac:picMkLst>
            <pc:docMk/>
            <pc:sldMk cId="4032339250" sldId="323"/>
            <ac:picMk id="13" creationId="{B28750E4-01E5-8C89-1BE7-DD2E2844E190}"/>
          </ac:picMkLst>
        </pc:picChg>
        <pc:picChg chg="del mod">
          <ac:chgData name="KOULOUGLIOTI, Christina (UNIVERSITY HOSPITALS SUSSEX NHS FOUNDATION TRUST)" userId="4044d687-cc25-4e79-8530-fd250466bcf4" providerId="ADAL" clId="{4B41CA8F-0FE7-408C-A776-7DD5D658692D}" dt="2023-11-22T15:45:47.614" v="2953" actId="21"/>
          <ac:picMkLst>
            <pc:docMk/>
            <pc:sldMk cId="4032339250" sldId="323"/>
            <ac:picMk id="15" creationId="{13C4842F-99CC-0EB1-0EFC-A1DBE6B53E14}"/>
          </ac:picMkLst>
        </pc:picChg>
        <pc:picChg chg="del">
          <ac:chgData name="KOULOUGLIOTI, Christina (UNIVERSITY HOSPITALS SUSSEX NHS FOUNDATION TRUST)" userId="4044d687-cc25-4e79-8530-fd250466bcf4" providerId="ADAL" clId="{4B41CA8F-0FE7-408C-A776-7DD5D658692D}" dt="2023-11-22T15:45:36.231" v="2949" actId="21"/>
          <ac:picMkLst>
            <pc:docMk/>
            <pc:sldMk cId="4032339250" sldId="323"/>
            <ac:picMk id="17" creationId="{3E957F92-E3DE-F215-14AE-4273172F238F}"/>
          </ac:picMkLst>
        </pc:picChg>
        <pc:picChg chg="add mod">
          <ac:chgData name="KOULOUGLIOTI, Christina (UNIVERSITY HOSPITALS SUSSEX NHS FOUNDATION TRUST)" userId="4044d687-cc25-4e79-8530-fd250466bcf4" providerId="ADAL" clId="{4B41CA8F-0FE7-408C-A776-7DD5D658692D}" dt="2023-11-22T15:49:31.180" v="3114" actId="1076"/>
          <ac:picMkLst>
            <pc:docMk/>
            <pc:sldMk cId="4032339250" sldId="323"/>
            <ac:picMk id="18" creationId="{13506DBA-1ACB-CD88-EF61-8DB7444DEF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65D6C-DEF3-2047-8C00-DECDF97F3A76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42E46-854E-C645-8965-B8BE8EDD3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2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17435DF-51F4-4A40-9E16-AE976C53C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796" y="-99392"/>
            <a:ext cx="12521492" cy="70567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645DE1D-8097-F64D-A8B1-1F7C8555D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8570976" cy="14700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A246E11-0474-FD40-91E1-4CCF4D51F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976" y="3856122"/>
            <a:ext cx="7413276" cy="175752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9D5C9B5-81A4-9744-A4C1-64C63F29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FE158A6-6A30-4632-8292-C25F63AC25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08" y="369707"/>
            <a:ext cx="2902248" cy="10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3B7B-FC7F-E647-92B7-0FFD1586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154D06-4437-4857-B898-1245F22FF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101" y="368660"/>
            <a:ext cx="1642732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3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3B7B-FC7F-E647-92B7-0FFD1586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FDB3F4C-AEF3-4C4A-A49B-DCC1AEB1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A8C8A16-5E85-450B-B587-95B6D3CD9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297E0-4496-4413-8A26-042BDC46E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2E60B1-EB2D-9B46-9235-5CA67B74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61A17C4-8E3F-4C45-B260-894C4B14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61BD6-8810-4E76-9B2E-8A9DCD38C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52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232"/>
            <a:ext cx="12192000" cy="63790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76F18B-7050-954C-B108-48CE9AB5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3EBF02-6C14-3247-AF5B-B6AD7C836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250" y="6413248"/>
            <a:ext cx="5382268" cy="351159"/>
          </a:xfrm>
        </p:spPr>
        <p:txBody>
          <a:bodyPr>
            <a:noAutofit/>
          </a:bodyPr>
          <a:lstStyle>
            <a:lvl2pPr marL="360362" indent="0" rtl="0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576076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FD8C1A2-A2FD-2842-80B9-7ABB2280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3048B8-5C39-F64B-971B-14DDF87F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61268-ECA8-4D04-ABF7-8F5DFEAB9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8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16480" y="274641"/>
            <a:ext cx="11659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931979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C16C49-EBF4-274A-A299-62B2F145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2D15E20-06EB-5E48-B32E-FB95993F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144D6-A759-4C4D-A12E-1E22D7C32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8728"/>
            <a:ext cx="7790656" cy="9062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793"/>
            <a:ext cx="8114692" cy="456937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20E5B99-DB8E-4E19-8EA8-64B9C6AC7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E9300-E43A-4477-9944-3BAC954F9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9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8D6DA2D1-3BBE-43C9-9BE2-CFCFCCAAD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555" y="-72008"/>
            <a:ext cx="12273235" cy="695739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1FCEC3-9987-BE4C-A453-3556C8481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5" y="3278908"/>
            <a:ext cx="6861107" cy="1500187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933F88-8C6E-374A-A091-063FDD44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5" y="1916833"/>
            <a:ext cx="7245151" cy="1362075"/>
          </a:xfrm>
        </p:spPr>
        <p:txBody>
          <a:bodyPr anchor="b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CD27D24-DC52-438A-AFE9-0B632C16B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555" y="-72008"/>
            <a:ext cx="12273235" cy="69573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278908"/>
            <a:ext cx="6861107" cy="1500187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1916833"/>
            <a:ext cx="7245151" cy="1362075"/>
          </a:xfrm>
        </p:spPr>
        <p:txBody>
          <a:bodyPr anchor="b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64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/>
          <a:lstStyle>
            <a:lvl1pPr>
              <a:defRPr sz="2000"/>
            </a:lvl1pPr>
            <a:lvl2pPr marL="625475" indent="-265113">
              <a:defRPr sz="1600"/>
            </a:lvl2pPr>
            <a:lvl3pPr marL="896938" indent="-271463">
              <a:defRPr sz="1600"/>
            </a:lvl3pPr>
            <a:lvl4pPr marL="1166813" indent="-269875">
              <a:defRPr sz="1600"/>
            </a:lvl4pPr>
            <a:lvl5pPr marL="1438275" indent="-27146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056" y="1556793"/>
            <a:ext cx="5112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A24319-AEC0-0A4C-9E00-0FDCBF72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BBAC9F-D677-4C47-8431-70278477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8108CE2-4560-4A4F-BD2D-D1A897D77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FA783-6E5A-4C37-B4FC-E1FA91C92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8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11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1120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11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1120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D606DF-ECB2-AB44-94AC-CC4D4E11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EE37E1A-8B9E-E848-80EC-8EBC76D1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3CEDAC4C-24DC-4463-A5F0-9E6231D01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C069A-47A1-441C-867F-F70C0623AC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5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1C5231-E424-DB4B-AEBF-D743E8E7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7A769C-5915-014B-A8BF-86F368A8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38F54-B4B4-419A-B29B-136FF263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6DCC384-93D3-4145-802F-C899FEB63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" y="0"/>
            <a:ext cx="1217728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D177F5-E6CE-4D3C-915E-4BF6F4F07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42" y="1268760"/>
            <a:ext cx="10129125" cy="3816424"/>
          </a:xfrm>
        </p:spPr>
        <p:txBody>
          <a:bodyPr anchor="ctr" anchorCtr="0"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add a quote, statement or statistic”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005B2CC-1794-43C0-A92E-E9E2342E0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2" y="5157192"/>
            <a:ext cx="10129125" cy="98073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the name of the person quoted 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1296B26-AA72-4E4B-84EF-9E77B876C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101" y="368660"/>
            <a:ext cx="1642732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C425169-C5E7-4F5F-956C-D1D7C1302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" y="0"/>
            <a:ext cx="1217728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D177F5-E6CE-4D3C-915E-4BF6F4F07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42" y="1268760"/>
            <a:ext cx="10129125" cy="3816424"/>
          </a:xfrm>
        </p:spPr>
        <p:txBody>
          <a:bodyPr anchor="ctr" anchorCtr="0">
            <a:noAutofit/>
          </a:bodyPr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“Click to add a quote, statement or statistic”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005B2CC-1794-43C0-A92E-E9E2342E0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2" y="5157192"/>
            <a:ext cx="10129125" cy="98073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the name of the person quoted 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437FB5E-0FFC-4E48-B471-1D35E63479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4" y="368660"/>
            <a:ext cx="2964932" cy="799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19C2FE8-3612-4A71-AEE9-1AB0D4DD4D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7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7742"/>
            <a:ext cx="8150696" cy="90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6793"/>
            <a:ext cx="8150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16544" y="65021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5228" y="650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BB3AFCCC-71A5-4408-830D-58B47C3A616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1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52" r:id="rId5"/>
    <p:sldLayoutId id="2147483653" r:id="rId6"/>
    <p:sldLayoutId id="2147483654" r:id="rId7"/>
    <p:sldLayoutId id="2147483661" r:id="rId8"/>
    <p:sldLayoutId id="2147483667" r:id="rId9"/>
    <p:sldLayoutId id="214748366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5475" indent="-265113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6938" indent="-271463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6813" indent="-269875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38275" indent="-271463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ce.org.uk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-w.nihr.ac.uk/Wordpress/wp-content/uploads/2021/05/QI-Innovation-Toolkit.pdf" TargetMode="External"/><Relationship Id="rId2" Type="http://schemas.openxmlformats.org/officeDocument/2006/relationships/hyperlink" Target="https://bmjopenquality.bmj.com/?utm_source=google&amp;utm_medium=search&amp;utm_campaign=usage&amp;utm_term=usage&amp;gclid=EAIaIQobChMI-MH1x_LXggMV4IlQBh1ujgTdEAAYASAAEgI77PD_BwE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bn.bmj.com/" TargetMode="External"/><Relationship Id="rId2" Type="http://schemas.openxmlformats.org/officeDocument/2006/relationships/hyperlink" Target="https://ebm.bmj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uld.nursing.osu.edu/" TargetMode="External"/><Relationship Id="rId5" Type="http://schemas.openxmlformats.org/officeDocument/2006/relationships/hyperlink" Target="https://pubmed.ncbi.nlm.nih.gov/28632931/" TargetMode="External"/><Relationship Id="rId4" Type="http://schemas.openxmlformats.org/officeDocument/2006/relationships/hyperlink" Target="https://www.cebm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/>
          <a:p>
            <a:r>
              <a:rPr lang="en-GB" dirty="0"/>
              <a:t>Is it Research? QI? EBP?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0904" y="3861048"/>
            <a:ext cx="8534400" cy="175752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Christina Koulouglioti PhD, RN</a:t>
            </a:r>
          </a:p>
          <a:p>
            <a:r>
              <a:rPr lang="en-GB" dirty="0"/>
              <a:t>Senior Research Fellow</a:t>
            </a:r>
          </a:p>
          <a:p>
            <a:r>
              <a:rPr lang="en-GB" dirty="0"/>
              <a:t>Research and Innovation Department</a:t>
            </a:r>
          </a:p>
          <a:p>
            <a:r>
              <a:rPr lang="en-GB" dirty="0"/>
              <a:t>University Hospitals Sussex NHS Foundation Trust</a:t>
            </a:r>
          </a:p>
          <a:p>
            <a:r>
              <a:rPr lang="en-GB" dirty="0"/>
              <a:t>Nov 24</a:t>
            </a:r>
            <a:r>
              <a:rPr lang="en-GB" baseline="30000" dirty="0"/>
              <a:t>th</a:t>
            </a:r>
            <a:r>
              <a:rPr lang="en-GB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77397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Research Methodology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pPr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Research Question/Hypothesis</a:t>
            </a:r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Literature review</a:t>
            </a:r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Conceptual/theoretical model</a:t>
            </a:r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Variables</a:t>
            </a:r>
          </a:p>
          <a:p>
            <a:pPr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Methods</a:t>
            </a:r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Research design</a:t>
            </a:r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Instrumentation</a:t>
            </a:r>
            <a:endParaRPr lang="en-GB" sz="1700"/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Data collection</a:t>
            </a:r>
          </a:p>
          <a:p>
            <a:pPr lvl="1"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Data analysis</a:t>
            </a:r>
          </a:p>
          <a:p>
            <a:pPr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Interpretation of Data-Results/Support or Refute questions/hypothesis</a:t>
            </a:r>
          </a:p>
          <a:p>
            <a:pPr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Implications for practice</a:t>
            </a:r>
          </a:p>
          <a:p>
            <a:pPr>
              <a:lnSpc>
                <a:spcPct val="104000"/>
              </a:lnSpc>
              <a:buFont typeface="Wingdings" panose="05000000000000000000" pitchFamily="2" charset="2"/>
              <a:buChar char="Ø"/>
            </a:pPr>
            <a:r>
              <a:rPr lang="en-GB" sz="1700" b="0" i="0">
                <a:effectLst/>
              </a:rPr>
              <a:t>Dissemination of findings</a:t>
            </a:r>
          </a:p>
          <a:p>
            <a:pPr marL="0" indent="0">
              <a:lnSpc>
                <a:spcPct val="104000"/>
              </a:lnSpc>
              <a:buNone/>
            </a:pPr>
            <a:endParaRPr lang="en-GB" sz="1700" b="0" i="0">
              <a:effectLst/>
            </a:endParaRPr>
          </a:p>
          <a:p>
            <a:pPr marL="0" indent="0">
              <a:lnSpc>
                <a:spcPct val="104000"/>
              </a:lnSpc>
              <a:buNone/>
            </a:pPr>
            <a:endParaRPr lang="en-GB" sz="1700" b="0" i="0">
              <a:effectLst/>
            </a:endParaRPr>
          </a:p>
          <a:p>
            <a:pPr marL="0" indent="0">
              <a:lnSpc>
                <a:spcPct val="104000"/>
              </a:lnSpc>
              <a:buNone/>
            </a:pPr>
            <a:endParaRPr lang="en-GB" sz="1700" b="0" i="0">
              <a:effectLst/>
            </a:endParaRPr>
          </a:p>
          <a:p>
            <a:pPr marL="0" indent="0">
              <a:lnSpc>
                <a:spcPct val="104000"/>
              </a:lnSpc>
              <a:buNone/>
            </a:pPr>
            <a:endParaRPr lang="en-GB" sz="1700" b="0" i="0">
              <a:effectLst/>
            </a:endParaRPr>
          </a:p>
          <a:p>
            <a:pPr marL="0" indent="0">
              <a:lnSpc>
                <a:spcPct val="104000"/>
              </a:lnSpc>
              <a:buNone/>
            </a:pPr>
            <a:endParaRPr lang="en-GB" sz="1700"/>
          </a:p>
        </p:txBody>
      </p:sp>
      <p:pic>
        <p:nvPicPr>
          <p:cNvPr id="3" name="Picture 2" descr="A person reaching for a paper on a table full of paper and sticky notes">
            <a:extLst>
              <a:ext uri="{FF2B5EF4-FFF2-40B4-BE49-F238E27FC236}">
                <a16:creationId xmlns:a16="http://schemas.microsoft.com/office/drawing/2014/main" id="{1AF02287-866F-3593-10EF-CCBF57265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r="12794" b="-1"/>
          <a:stretch/>
        </p:blipFill>
        <p:spPr>
          <a:xfrm>
            <a:off x="5030242" y="694563"/>
            <a:ext cx="2880320" cy="2550122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 </a:t>
            </a:r>
          </a:p>
        </p:txBody>
      </p:sp>
      <p:pic>
        <p:nvPicPr>
          <p:cNvPr id="5" name="Picture 4" descr="Pipette dripping green solution into test tube">
            <a:extLst>
              <a:ext uri="{FF2B5EF4-FFF2-40B4-BE49-F238E27FC236}">
                <a16:creationId xmlns:a16="http://schemas.microsoft.com/office/drawing/2014/main" id="{80930077-EE4E-033D-D2DB-5CBF15B46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63" y="3792803"/>
            <a:ext cx="3411144" cy="2276872"/>
          </a:xfrm>
          <a:prstGeom prst="rect">
            <a:avLst/>
          </a:prstGeom>
        </p:spPr>
      </p:pic>
      <p:pic>
        <p:nvPicPr>
          <p:cNvPr id="11" name="Picture 10" descr="Close-up of a man and woman chemistry research scientists working in lab wearing safety goggles and lab coats">
            <a:extLst>
              <a:ext uri="{FF2B5EF4-FFF2-40B4-BE49-F238E27FC236}">
                <a16:creationId xmlns:a16="http://schemas.microsoft.com/office/drawing/2014/main" id="{DF9E8B36-46FB-5218-57F8-E6D4EF1DD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84" y="1556793"/>
            <a:ext cx="3068244" cy="20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Clinical Audit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184942"/>
            <a:ext cx="908997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Clinical audit measures the quality of care and services against agreed standards, making improvements where necessary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Asks “does this service reach a predetermined standard”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2"/>
              </a:rPr>
              <a:t>NICE | The National Institute for Health and Care Excellence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 </a:t>
            </a:r>
          </a:p>
        </p:txBody>
      </p:sp>
    </p:spTree>
    <p:extLst>
      <p:ext uri="{BB962C8B-B14F-4D97-AF65-F5344CB8AC3E}">
        <p14:creationId xmlns:p14="http://schemas.microsoft.com/office/powerpoint/2010/main" val="4213840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Service evaluation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184942"/>
            <a:ext cx="102251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0" i="0" dirty="0">
              <a:effectLst/>
            </a:endParaRPr>
          </a:p>
          <a:p>
            <a:r>
              <a:rPr lang="en-GB" dirty="0"/>
              <a:t>Service evaluations consider if existing or newly implemented services are effective. This process explores what is happening in a service as well as outcomes and experience for patients.</a:t>
            </a:r>
          </a:p>
          <a:p>
            <a:r>
              <a:rPr lang="en-GB" dirty="0"/>
              <a:t>Asks “what standard does this service achieve”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16386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Moving forward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184942"/>
            <a:ext cx="511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Is not a question of using one or the other 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All needed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Different skills for each approach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All important </a:t>
            </a: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</a:t>
            </a:r>
          </a:p>
        </p:txBody>
      </p:sp>
      <p:pic>
        <p:nvPicPr>
          <p:cNvPr id="3" name="Picture 2" descr="Person with soccer ball">
            <a:extLst>
              <a:ext uri="{FF2B5EF4-FFF2-40B4-BE49-F238E27FC236}">
                <a16:creationId xmlns:a16="http://schemas.microsoft.com/office/drawing/2014/main" id="{033300C6-BB6B-B75F-EB70-F424078B6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1" y="4200379"/>
            <a:ext cx="3373689" cy="2247973"/>
          </a:xfrm>
          <a:prstGeom prst="rect">
            <a:avLst/>
          </a:prstGeom>
        </p:spPr>
      </p:pic>
      <p:pic>
        <p:nvPicPr>
          <p:cNvPr id="5" name="Picture 4" descr="Person in wheelchair laying up">
            <a:extLst>
              <a:ext uri="{FF2B5EF4-FFF2-40B4-BE49-F238E27FC236}">
                <a16:creationId xmlns:a16="http://schemas.microsoft.com/office/drawing/2014/main" id="{0C5D6EE4-C793-B394-5793-2BB41BDAF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91" y="2757707"/>
            <a:ext cx="2822844" cy="1883769"/>
          </a:xfrm>
          <a:prstGeom prst="rect">
            <a:avLst/>
          </a:prstGeom>
        </p:spPr>
      </p:pic>
      <p:pic>
        <p:nvPicPr>
          <p:cNvPr id="11" name="Picture 10" descr="Athlete's hand grabbing a hold on a rock climbing wall">
            <a:extLst>
              <a:ext uri="{FF2B5EF4-FFF2-40B4-BE49-F238E27FC236}">
                <a16:creationId xmlns:a16="http://schemas.microsoft.com/office/drawing/2014/main" id="{873D3952-3A7C-882C-DC49-5D075105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59" y="329081"/>
            <a:ext cx="2420441" cy="1615597"/>
          </a:xfrm>
          <a:prstGeom prst="rect">
            <a:avLst/>
          </a:prstGeom>
        </p:spPr>
      </p:pic>
      <p:pic>
        <p:nvPicPr>
          <p:cNvPr id="13" name="Picture 12" descr="Potter working at the wheel">
            <a:extLst>
              <a:ext uri="{FF2B5EF4-FFF2-40B4-BE49-F238E27FC236}">
                <a16:creationId xmlns:a16="http://schemas.microsoft.com/office/drawing/2014/main" id="{B28750E4-01E5-8C89-1BE7-DD2E2844E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33" y="2091662"/>
            <a:ext cx="2440339" cy="1628800"/>
          </a:xfrm>
          <a:prstGeom prst="rect">
            <a:avLst/>
          </a:prstGeom>
        </p:spPr>
      </p:pic>
      <p:pic>
        <p:nvPicPr>
          <p:cNvPr id="15" name="Picture 14" descr="Hands of person grooming Shih Tzu">
            <a:extLst>
              <a:ext uri="{FF2B5EF4-FFF2-40B4-BE49-F238E27FC236}">
                <a16:creationId xmlns:a16="http://schemas.microsoft.com/office/drawing/2014/main" id="{13C4842F-99CC-0EB1-0EFC-A1DBE6B5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52" y="4577806"/>
            <a:ext cx="2118965" cy="1412776"/>
          </a:xfrm>
          <a:prstGeom prst="rect">
            <a:avLst/>
          </a:prstGeom>
        </p:spPr>
      </p:pic>
      <p:pic>
        <p:nvPicPr>
          <p:cNvPr id="17" name="Picture 16" descr="Student playing the violin">
            <a:extLst>
              <a:ext uri="{FF2B5EF4-FFF2-40B4-BE49-F238E27FC236}">
                <a16:creationId xmlns:a16="http://schemas.microsoft.com/office/drawing/2014/main" id="{3E957F92-E3DE-F215-14AE-4273172F2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22" y="867418"/>
            <a:ext cx="2659224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84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3A9759F-2E94-42E6-5E6C-5D0817C7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/>
          <a:lstStyle/>
          <a:p>
            <a:r>
              <a:rPr lang="en-US" dirty="0"/>
              <a:t>Thank you and Questions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 descr="Wooden blocks with question marks">
            <a:extLst>
              <a:ext uri="{FF2B5EF4-FFF2-40B4-BE49-F238E27FC236}">
                <a16:creationId xmlns:a16="http://schemas.microsoft.com/office/drawing/2014/main" id="{BBC51657-17E1-CB6B-8D54-89551E5D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17723" b="-1"/>
          <a:stretch/>
        </p:blipFill>
        <p:spPr>
          <a:xfrm>
            <a:off x="7104112" y="2348880"/>
            <a:ext cx="3830216" cy="3391122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 </a:t>
            </a:r>
          </a:p>
        </p:txBody>
      </p:sp>
      <p:pic>
        <p:nvPicPr>
          <p:cNvPr id="18" name="Picture 17" descr="Close-up of bed of tulips in shades of red and yellow">
            <a:extLst>
              <a:ext uri="{FF2B5EF4-FFF2-40B4-BE49-F238E27FC236}">
                <a16:creationId xmlns:a16="http://schemas.microsoft.com/office/drawing/2014/main" id="{13506DBA-1ACB-CD88-EF61-8DB7444DE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268760"/>
            <a:ext cx="5234772" cy="34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3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Benefits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121E1-DFB5-8602-184E-3CCE6008C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56793"/>
            <a:ext cx="8078689" cy="45259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charset="0"/>
              </a:rPr>
              <a:t>Organisations strive to </a:t>
            </a:r>
            <a:r>
              <a:rPr lang="en-GB" b="1" dirty="0">
                <a:latin typeface="Arial" charset="0"/>
              </a:rPr>
              <a:t>integrate</a:t>
            </a:r>
            <a:r>
              <a:rPr lang="en-GB" dirty="0">
                <a:latin typeface="Arial" charset="0"/>
              </a:rPr>
              <a:t> Research, Quality Improvement, Evidence Based Practice (EBP), Clinical audit and service evaluation</a:t>
            </a:r>
            <a:endParaRPr lang="en-GB" sz="2000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n-GB" sz="2000" dirty="0">
                <a:latin typeface="Arial" charset="0"/>
              </a:rPr>
              <a:t>Better patient outcomes</a:t>
            </a:r>
          </a:p>
          <a:p>
            <a:endParaRPr lang="en-GB" dirty="0">
              <a:latin typeface="Arial" charset="0"/>
            </a:endParaRPr>
          </a:p>
          <a:p>
            <a:r>
              <a:rPr lang="en-GB" sz="2000" dirty="0">
                <a:latin typeface="Arial" charset="0"/>
              </a:rPr>
              <a:t>Reduce cost</a:t>
            </a:r>
          </a:p>
          <a:p>
            <a:endParaRPr lang="en-GB" dirty="0">
              <a:latin typeface="Arial" charset="0"/>
            </a:endParaRPr>
          </a:p>
          <a:p>
            <a:r>
              <a:rPr lang="en-GB" sz="2000" dirty="0">
                <a:latin typeface="Arial" charset="0"/>
              </a:rPr>
              <a:t>Increase quality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Research/QI/EBP</a:t>
            </a:r>
          </a:p>
        </p:txBody>
      </p:sp>
      <p:pic>
        <p:nvPicPr>
          <p:cNvPr id="10" name="Picture 9" descr="Web of wires connecting pins">
            <a:extLst>
              <a:ext uri="{FF2B5EF4-FFF2-40B4-BE49-F238E27FC236}">
                <a16:creationId xmlns:a16="http://schemas.microsoft.com/office/drawing/2014/main" id="{7B4916FD-EB33-A360-8A2C-11D0E309F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93" y="2420888"/>
            <a:ext cx="470570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Confusion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121E1-DFB5-8602-184E-3CCE6008C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charset="0"/>
              </a:rPr>
              <a:t>Confusion on methodological differences between Quality Improvement (QI), Evidence Based Practice (EBP) and Research</a:t>
            </a:r>
          </a:p>
          <a:p>
            <a:endParaRPr lang="en-GB" dirty="0">
              <a:latin typeface="Arial" charset="0"/>
            </a:endParaRPr>
          </a:p>
          <a:p>
            <a:r>
              <a:rPr lang="en-GB" sz="2000" dirty="0">
                <a:latin typeface="Arial" charset="0"/>
              </a:rPr>
              <a:t>Because of the many overlapping features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Research/QI/EBP</a:t>
            </a:r>
          </a:p>
        </p:txBody>
      </p:sp>
      <p:pic>
        <p:nvPicPr>
          <p:cNvPr id="3" name="Picture 2" descr="Hedge maze">
            <a:extLst>
              <a:ext uri="{FF2B5EF4-FFF2-40B4-BE49-F238E27FC236}">
                <a16:creationId xmlns:a16="http://schemas.microsoft.com/office/drawing/2014/main" id="{B78E416E-0BE3-8378-0767-3F2EFFD7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00" y="1184942"/>
            <a:ext cx="4394927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121E1-DFB5-8602-184E-3CCE6008C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5844806"/>
            <a:ext cx="5112000" cy="648072"/>
          </a:xfrm>
        </p:spPr>
        <p:txBody>
          <a:bodyPr>
            <a:normAutofit fontScale="77500" lnSpcReduction="20000"/>
          </a:bodyPr>
          <a:lstStyle/>
          <a:p>
            <a:r>
              <a:rPr lang="en-GB" sz="1600" b="0" i="0" dirty="0" err="1">
                <a:solidFill>
                  <a:srgbClr val="212121"/>
                </a:solidFill>
                <a:effectLst/>
                <a:latin typeface="BlinkMacSystemFont"/>
              </a:rPr>
              <a:t>Grys</a:t>
            </a:r>
            <a:r>
              <a:rPr lang="en-GB" sz="1600" b="0" i="0" dirty="0">
                <a:solidFill>
                  <a:srgbClr val="212121"/>
                </a:solidFill>
                <a:effectLst/>
                <a:latin typeface="BlinkMacSystemFont"/>
              </a:rPr>
              <a:t> CA. Evidence-based practice, quality improvement, and research: A visual model. Nursing. 2022 Nov 1;52(11):47-49. </a:t>
            </a:r>
            <a:r>
              <a:rPr lang="en-GB" sz="16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GB" sz="1600" b="0" i="0" dirty="0">
                <a:solidFill>
                  <a:srgbClr val="212121"/>
                </a:solidFill>
                <a:effectLst/>
                <a:latin typeface="BlinkMacSystemFont"/>
              </a:rPr>
              <a:t>: 10.1097/01.NURSE.0000889812.89287.45. PMID: 36259907.</a:t>
            </a:r>
            <a:endParaRPr lang="en-GB" sz="1600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Research/QI/EBP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DD639-36CE-4788-292C-06E4AC21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7447"/>
            <a:ext cx="8568952" cy="59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2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121E1-DFB5-8602-184E-3CCE6008C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Research/QI/EBP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B2B109-0E8E-BED8-99A5-573D7D1ED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45545"/>
              </p:ext>
            </p:extLst>
          </p:nvPr>
        </p:nvGraphicFramePr>
        <p:xfrm>
          <a:off x="767408" y="116632"/>
          <a:ext cx="9073008" cy="642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252">
                  <a:extLst>
                    <a:ext uri="{9D8B030D-6E8A-4147-A177-3AD203B41FA5}">
                      <a16:colId xmlns:a16="http://schemas.microsoft.com/office/drawing/2014/main" val="1892268457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4140394206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125962019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3079976563"/>
                    </a:ext>
                  </a:extLst>
                </a:gridCol>
              </a:tblGrid>
              <a:tr h="39722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448366"/>
                  </a:ext>
                </a:extLst>
              </a:tr>
              <a:tr h="195745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Systematic and continuous actions that lead to measurable improvement in health care services and the health status of targeted patient 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EBP is healthcare delivery based on the integration of the best research evidence available combined with clinical expertise, in accordance with the preferences of the patient and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Research is the “systematic investigation, including research development, testing and evaluation, designed to develop or contribute to generalizable knowledge”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964228"/>
                  </a:ext>
                </a:extLst>
              </a:tr>
              <a:tr h="1028495">
                <a:tc>
                  <a:txBody>
                    <a:bodyPr/>
                    <a:lstStyle/>
                    <a:p>
                      <a:r>
                        <a:rPr lang="en-GB" sz="1400" dirty="0"/>
                        <a:t>Who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Patients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Clinicians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Patients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Clinicians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Clinicians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Scientific community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Research participants (occasionally)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863899"/>
                  </a:ext>
                </a:extLst>
              </a:tr>
              <a:tr h="1492977">
                <a:tc>
                  <a:txBody>
                    <a:bodyPr/>
                    <a:lstStyle/>
                    <a:p>
                      <a:r>
                        <a:rPr lang="en-GB" sz="1400" dirty="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Improve quality or safety of processes or patient experience within the local clinical setting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Improve efficiency or flow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Standardize work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Improve patient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Improve quality and safety within the local clinical setting by applying evidence in health care delivery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Change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Contribute / generate new knowledge that can be generalised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808751"/>
                  </a:ext>
                </a:extLst>
              </a:tr>
              <a:tr h="1028495">
                <a:tc>
                  <a:txBody>
                    <a:bodyPr/>
                    <a:lstStyle/>
                    <a:p>
                      <a:r>
                        <a:rPr lang="en-GB" sz="1400" dirty="0"/>
                        <a:t>Scope of 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Specific unit or patient population within an organisation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Specific unit or patient population within an organisation 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Generalise to populations  beyond the organisation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20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6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121E1-DFB5-8602-184E-3CCE6008C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08" y="5877272"/>
            <a:ext cx="4954192" cy="205484"/>
          </a:xfrm>
        </p:spPr>
        <p:txBody>
          <a:bodyPr>
            <a:normAutofit fontScale="32500" lnSpcReduction="20000"/>
          </a:bodyPr>
          <a:lstStyle/>
          <a:p>
            <a:r>
              <a:rPr lang="en-GB" dirty="0"/>
              <a:t>University of Iowa Health Care, Nursing Research and EBP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Research/QI/EBP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B2B109-0E8E-BED8-99A5-573D7D1ED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79084"/>
              </p:ext>
            </p:extLst>
          </p:nvPr>
        </p:nvGraphicFramePr>
        <p:xfrm>
          <a:off x="767408" y="116633"/>
          <a:ext cx="9073008" cy="5136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252">
                  <a:extLst>
                    <a:ext uri="{9D8B030D-6E8A-4147-A177-3AD203B41FA5}">
                      <a16:colId xmlns:a16="http://schemas.microsoft.com/office/drawing/2014/main" val="1892268457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4140394206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125962019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3079976563"/>
                    </a:ext>
                  </a:extLst>
                </a:gridCol>
              </a:tblGrid>
              <a:tr h="3132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448366"/>
                  </a:ext>
                </a:extLst>
              </a:tr>
              <a:tr h="2088422">
                <a:tc>
                  <a:txBody>
                    <a:bodyPr/>
                    <a:lstStyle/>
                    <a:p>
                      <a:r>
                        <a:rPr lang="en-GB" sz="1400" dirty="0"/>
                        <a:t>Methodology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Processes and measures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are simple and easy to use and administer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for key indicators only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developed locally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include knowledge, attitude, </a:t>
                      </a:r>
                      <a:r>
                        <a:rPr lang="en-GB" sz="1400" dirty="0" err="1"/>
                        <a:t>behavior</a:t>
                      </a:r>
                      <a:r>
                        <a:rPr lang="en-GB" sz="1400" dirty="0"/>
                        <a:t>/practices, outcomes, and balancing measures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for key indicators using tools with face validity but may be without established validity or 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are complex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take time to completed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require a protocol detailing how to administer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Measures require preliminary tests of reliability, validity, specificity, and/or 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964228"/>
                  </a:ext>
                </a:extLst>
              </a:tr>
              <a:tr h="992001">
                <a:tc>
                  <a:txBody>
                    <a:bodyPr/>
                    <a:lstStyle/>
                    <a:p>
                      <a:r>
                        <a:rPr lang="en-GB" sz="1400" dirty="0"/>
                        <a:t>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400" dirty="0"/>
                        <a:t>Plan Do Study Act (PDSA)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Lean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Six Sigma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An EBP process model like the Iowa Model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Johns Hopkins EBP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Experimental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 Observational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 Descriptive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Quantitative or Qualitative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863899"/>
                  </a:ext>
                </a:extLst>
              </a:tr>
              <a:tr h="502095">
                <a:tc>
                  <a:txBody>
                    <a:bodyPr/>
                    <a:lstStyle/>
                    <a:p>
                      <a:r>
                        <a:rPr lang="en-GB" sz="14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Unit / ward level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Patient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400" dirty="0"/>
                        <a:t>Representative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808751"/>
                  </a:ext>
                </a:extLst>
              </a:tr>
              <a:tr h="671751">
                <a:tc>
                  <a:txBody>
                    <a:bodyPr/>
                    <a:lstStyle/>
                    <a:p>
                      <a:r>
                        <a:rPr lang="en-GB" sz="1400" dirty="0"/>
                        <a:t>Ethics and HRA approval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Usually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Usually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20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04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QI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It is NOT research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Originated from auto industry/ business domain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It is a DATA driven systematic approach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Focus WITHIN the organisation/department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4D48EF-DB16-AD5D-3750-FC9BD0FF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84" y="1556793"/>
            <a:ext cx="5112000" cy="4484316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1125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QI Examples -  Resources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184942"/>
            <a:ext cx="9361040" cy="5196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Reduce wait time for OR patients 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Increase customer satisfaction of A&amp;E patients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Examining the use of a specific intervention at the ward/facility level in an attempt to reduce patient falls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dirty="0">
                <a:effectLst/>
              </a:rPr>
              <a:t>Improving documentation of critical lab values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2"/>
              </a:rPr>
              <a:t>Homepage | BMJ Open Quality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b="0" i="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3"/>
              </a:rPr>
              <a:t>QI-Innovation-Toolkit.pdf (nihr.ac.uk)</a:t>
            </a:r>
            <a:endParaRPr lang="en-GB" dirty="0"/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58969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EBP Examples – Resources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184942"/>
            <a:ext cx="9361040" cy="51963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b="0" i="0" dirty="0">
              <a:effectLst/>
            </a:endParaRPr>
          </a:p>
          <a:p>
            <a:r>
              <a:rPr lang="en-GB" sz="2800" b="0" i="0" dirty="0">
                <a:effectLst/>
              </a:rPr>
              <a:t>Healthcare bundles for </a:t>
            </a:r>
            <a:r>
              <a:rPr lang="en-GB" sz="2800" dirty="0"/>
              <a:t>example: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lvl="1"/>
            <a:r>
              <a:rPr lang="en-GB" sz="2200" b="0" i="0" dirty="0">
                <a:effectLst/>
              </a:rPr>
              <a:t>Pressure ulcer prevention</a:t>
            </a:r>
          </a:p>
          <a:p>
            <a:pPr lvl="1"/>
            <a:r>
              <a:rPr lang="en-GB" sz="2200" b="0" i="0" dirty="0">
                <a:effectLst/>
              </a:rPr>
              <a:t>Falls prevention</a:t>
            </a:r>
          </a:p>
          <a:p>
            <a:pPr lvl="1"/>
            <a:r>
              <a:rPr lang="en-GB" sz="2200" b="0" i="0" dirty="0">
                <a:effectLst/>
              </a:rPr>
              <a:t>Restraint free environments</a:t>
            </a:r>
          </a:p>
          <a:p>
            <a:pPr lvl="1"/>
            <a:r>
              <a:rPr lang="en-GB" sz="2200" b="0" i="0" dirty="0">
                <a:effectLst/>
              </a:rPr>
              <a:t>Safe patient handling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2"/>
              </a:rPr>
              <a:t>Homepage | BMJ Evidence-Based Medicine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3"/>
              </a:rPr>
              <a:t>Homepage | Evidence Based Nursing (bmj.com)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4"/>
              </a:rPr>
              <a:t>Home - 2020 - The Centre for Evidence-Based Medicine (cebm.net)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5"/>
              </a:rPr>
              <a:t>Iowa Model of Evidence-Based Practice: Revisions and Validation - PubMed (nih.gov)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6"/>
              </a:rPr>
              <a:t>Fuld National Institute for EBP | Helene Fuld Health Trust National Institute for Evidence-based Practice in Nursing and Healthcare (osu.edu)</a:t>
            </a:r>
            <a:endParaRPr lang="en-GB" dirty="0"/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617798123"/>
      </p:ext>
    </p:extLst>
  </p:cSld>
  <p:clrMapOvr>
    <a:masterClrMapping/>
  </p:clrMapOvr>
</p:sld>
</file>

<file path=ppt/theme/theme1.xml><?xml version="1.0" encoding="utf-8"?>
<a:theme xmlns:a="http://schemas.openxmlformats.org/drawingml/2006/main" name="UHSussex - Widescreen PowerPoint Template + tips">
  <a:themeElements>
    <a:clrScheme name="NHS UHS">
      <a:dk1>
        <a:srgbClr val="003087"/>
      </a:dk1>
      <a:lt1>
        <a:srgbClr val="FFFFFF"/>
      </a:lt1>
      <a:dk2>
        <a:srgbClr val="000000"/>
      </a:dk2>
      <a:lt2>
        <a:srgbClr val="CCF1FB"/>
      </a:lt2>
      <a:accent1>
        <a:srgbClr val="005EB8"/>
      </a:accent1>
      <a:accent2>
        <a:srgbClr val="003087"/>
      </a:accent2>
      <a:accent3>
        <a:srgbClr val="0072CE"/>
      </a:accent3>
      <a:accent4>
        <a:srgbClr val="41B6E6"/>
      </a:accent4>
      <a:accent5>
        <a:srgbClr val="FB8500"/>
      </a:accent5>
      <a:accent6>
        <a:srgbClr val="D81080"/>
      </a:accent6>
      <a:hlink>
        <a:srgbClr val="0072CE"/>
      </a:hlink>
      <a:folHlink>
        <a:srgbClr val="D81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545F784E-3ED2-4C43-9561-843F01A9806B}" vid="{9C0941FE-29D0-4990-B710-5552DCF63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Widescreen PowerPoint template and design examples</Template>
  <TotalTime>1164</TotalTime>
  <Words>795</Words>
  <Application>Microsoft Office PowerPoint</Application>
  <PresentationFormat>Widescreen</PresentationFormat>
  <Paragraphs>186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BlinkMacSystemFont</vt:lpstr>
      <vt:lpstr>Calibri</vt:lpstr>
      <vt:lpstr>Wingdings</vt:lpstr>
      <vt:lpstr>UHSussex - Widescreen PowerPoint Template + tips</vt:lpstr>
      <vt:lpstr>Is it Research? QI? EBP? </vt:lpstr>
      <vt:lpstr>Benefits </vt:lpstr>
      <vt:lpstr>Confusion</vt:lpstr>
      <vt:lpstr>PowerPoint Presentation</vt:lpstr>
      <vt:lpstr>PowerPoint Presentation</vt:lpstr>
      <vt:lpstr>PowerPoint Presentation</vt:lpstr>
      <vt:lpstr>QI</vt:lpstr>
      <vt:lpstr>QI Examples -  Resources </vt:lpstr>
      <vt:lpstr>EBP Examples – Resources </vt:lpstr>
      <vt:lpstr>Research Methodology </vt:lpstr>
      <vt:lpstr>Clinical Audit </vt:lpstr>
      <vt:lpstr>Service evaluation</vt:lpstr>
      <vt:lpstr>Moving forward  </vt:lpstr>
      <vt:lpstr>Thank you and Questions</vt:lpstr>
    </vt:vector>
  </TitlesOfParts>
  <Company>NHS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and design examples</dc:title>
  <dc:creator>KNIGHT, Julia (UNIVERSITY HOSPITALS SUSSEX NHS FOUNDATION TRUST)</dc:creator>
  <cp:lastModifiedBy>KOULOUGLIOTI, Christina (UNIVERSITY HOSPITALS SUSSEX NHS FOUNDATION TRUST)</cp:lastModifiedBy>
  <cp:revision>5</cp:revision>
  <dcterms:created xsi:type="dcterms:W3CDTF">2022-07-05T14:03:45Z</dcterms:created>
  <dcterms:modified xsi:type="dcterms:W3CDTF">2023-11-24T10:23:21Z</dcterms:modified>
</cp:coreProperties>
</file>