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DD0B0-35B4-A291-6CFC-4ACF6128B2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BB00EF-E531-4A2A-FE64-7B7BA0C1BB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3C42C0-2283-8C89-0256-02CB3CCF1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825715-175D-B258-9919-FE74E5C55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5B0B5-C362-C3CA-B177-E6DBDBC68E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9242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9E292-3EC6-09EE-11A0-2051908FB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F23A51A-7F4D-7688-6151-E99EFDFA14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C4F62-06F5-2E94-DD7F-CEDA422D9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60B298-3289-F4B1-4992-DC4A2A8BA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DD657-4DF5-7A26-FA1E-CCFC04EF1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883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1BE6BD3-67DB-46DF-5808-D7940740456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F8690B3-CB0F-88D6-5E1A-0B2E44434C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6C5B5-1A4C-7723-EBC5-C404FBE552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79AE88-915A-9FA0-8BF8-F5380A46CC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42960-DA80-2D88-31D8-8FFB40188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324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DBBD5-8987-5169-B8E0-B95D956B7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D970BF-0F82-C7B9-EF84-BD45A07E0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032D04-E778-5265-F404-69EC554A8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612938-E204-9DCD-975D-392E0DCD5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A4FC91-3F4A-A793-6F5E-968A2EBC0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2145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ABE6B-00F1-15C6-F1C8-089E67F4F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2CA68F-33B7-13D3-1152-23AC1BF44A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D7BE95-A17D-E37E-65EA-0F46417B1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83F495-35AE-F300-0B9C-BE2D723C4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DC519-218C-82B3-3749-777C744A1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795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F956B-326B-7B4F-945B-9C123F964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1521CC-8846-141F-A1C6-152B86FB25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A2FC074-0FD9-404B-0563-1BB9BB715E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6DC668-7F51-EC5C-07FE-601F60AA5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C8037-A935-5FC0-8687-2EDAD3038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8818EC-9F75-3421-937A-483C28919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250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B5BE2-DBA4-16E0-2B65-24D41F234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0D541-CD16-049F-9B84-C08ABF54C5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C47EB-1A44-2E5E-9CE3-C91577FF77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46BE05-570A-A3F8-ECA0-CED57355AA7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C6B6C76-358B-5520-F29B-69C7DB439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67F7A4-744A-EED6-F6BC-C04D3BE02F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64DCE5-7B42-CCB9-E8D6-A0D19B7F4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4A8BE73-270D-235E-87F6-B544FB37A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5271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13C5F-2ADF-FAB8-E9C3-09BBB5D7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0ECD2B-7B4F-EE4A-FAD4-D4D828B72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83F849-3229-215F-C4AE-DECD05DB17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6A363E-85D6-DC82-BDB2-1BCAFC0B5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5105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7695E-4780-E4D3-18E1-7C14E53E7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8C55E8-37FC-FC07-2EFF-4053D39CF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53F30-0415-5574-7C74-B7C58D989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839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8A0EB-0E2B-9C52-4FAE-EAE8FA6CA0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1E048A-27C7-C48F-278A-18071218A3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73587A-6378-E094-51D2-754FDA83B4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A439D7-023B-1F52-323E-653422271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F14E39-CD95-64D4-F85E-146BADAB3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785B27-9043-7322-05DF-9395DDD9E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07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B6193D-C8FA-22A9-84D1-A98D363F1A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9D53977-5470-F59C-5BB3-050E821CDE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B6F268-3761-D238-3599-6DA4C878CD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C53B51-5ADF-B4C2-90C9-2FC2A3F460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1B0F63-2298-E001-512F-BC5ABA462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99717-A87E-53AE-4DA9-77B30A8A91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365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126749-5CB2-F72C-7201-1CE81C1B2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FCD91C-2D38-6D68-79AD-88648824FA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5133B-ED39-EE64-338B-DB13293966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376786-44AD-45AD-97D1-5196F745CEEC}" type="datetimeFigureOut">
              <a:rPr lang="en-GB" smtClean="0"/>
              <a:t>04/12/2023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E091D-D10B-ED7A-1489-3797CE9199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552B49-0861-924B-9B1C-BF3CAA1B74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5BB5E-34F3-4282-A3E9-638B625DB6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3093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9A102A5-EC63-BD71-7953-27378C2A6264}"/>
              </a:ext>
            </a:extLst>
          </p:cNvPr>
          <p:cNvSpPr txBox="1"/>
          <p:nvPr/>
        </p:nvSpPr>
        <p:spPr>
          <a:xfrm>
            <a:off x="280399" y="1012503"/>
            <a:ext cx="2835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 identified the goals for this supervision session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ADA1B69-4C2D-14BB-3EDA-8053A27961AD}"/>
              </a:ext>
            </a:extLst>
          </p:cNvPr>
          <p:cNvSpPr txBox="1"/>
          <p:nvPr/>
        </p:nvSpPr>
        <p:spPr>
          <a:xfrm>
            <a:off x="8795961" y="1012502"/>
            <a:ext cx="3164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My supervisor identified the goals for this supervision session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E421455-87E9-CF82-C467-93B565EFB1EF}"/>
              </a:ext>
            </a:extLst>
          </p:cNvPr>
          <p:cNvSpPr txBox="1"/>
          <p:nvPr/>
        </p:nvSpPr>
        <p:spPr>
          <a:xfrm>
            <a:off x="280399" y="2920723"/>
            <a:ext cx="283566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 had the power in our supervisory relationship in this supervision session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B12E4CA-FEC1-7723-2E28-4DE468722065}"/>
              </a:ext>
            </a:extLst>
          </p:cNvPr>
          <p:cNvSpPr txBox="1"/>
          <p:nvPr/>
        </p:nvSpPr>
        <p:spPr>
          <a:xfrm>
            <a:off x="8795962" y="2766835"/>
            <a:ext cx="316444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My supervisor had the power in our supervisory relationship in this supervision session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EFD2A6-2B3A-59A9-0798-1140018DD74C}"/>
              </a:ext>
            </a:extLst>
          </p:cNvPr>
          <p:cNvSpPr txBox="1"/>
          <p:nvPr/>
        </p:nvSpPr>
        <p:spPr>
          <a:xfrm>
            <a:off x="280399" y="4931882"/>
            <a:ext cx="2835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 was able to speak freely in this supervision session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940D4E3-0486-132C-3BF8-FCCA4F4BF272}"/>
              </a:ext>
            </a:extLst>
          </p:cNvPr>
          <p:cNvSpPr txBox="1"/>
          <p:nvPr/>
        </p:nvSpPr>
        <p:spPr>
          <a:xfrm>
            <a:off x="8795962" y="4928259"/>
            <a:ext cx="283566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Arial" panose="020B0604020202020204" pitchFamily="34" charset="0"/>
                <a:cs typeface="Arial" panose="020B0604020202020204" pitchFamily="34" charset="0"/>
              </a:rPr>
              <a:t>I withheld information in this supervision session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2000C95-864B-C39E-2335-60BA084C805D}"/>
              </a:ext>
            </a:extLst>
          </p:cNvPr>
          <p:cNvCxnSpPr/>
          <p:nvPr/>
        </p:nvCxnSpPr>
        <p:spPr>
          <a:xfrm>
            <a:off x="3229081" y="5265711"/>
            <a:ext cx="0" cy="3488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B9E7B2F-826F-4D51-7029-6FA433E38A15}"/>
              </a:ext>
            </a:extLst>
          </p:cNvPr>
          <p:cNvCxnSpPr/>
          <p:nvPr/>
        </p:nvCxnSpPr>
        <p:spPr>
          <a:xfrm>
            <a:off x="8528846" y="5261642"/>
            <a:ext cx="0" cy="3488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94315FFD-00C0-94DD-5ABD-8C852915E5D6}"/>
              </a:ext>
            </a:extLst>
          </p:cNvPr>
          <p:cNvCxnSpPr>
            <a:cxnSpLocks/>
          </p:cNvCxnSpPr>
          <p:nvPr/>
        </p:nvCxnSpPr>
        <p:spPr>
          <a:xfrm>
            <a:off x="3229080" y="5436090"/>
            <a:ext cx="529976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2762B88-BB50-04B4-FE7D-791F2C06118A}"/>
              </a:ext>
            </a:extLst>
          </p:cNvPr>
          <p:cNvCxnSpPr/>
          <p:nvPr/>
        </p:nvCxnSpPr>
        <p:spPr>
          <a:xfrm>
            <a:off x="3229081" y="3309323"/>
            <a:ext cx="0" cy="3488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4312F851-CC17-A2FF-698D-1A8C05AB1E5C}"/>
              </a:ext>
            </a:extLst>
          </p:cNvPr>
          <p:cNvCxnSpPr/>
          <p:nvPr/>
        </p:nvCxnSpPr>
        <p:spPr>
          <a:xfrm>
            <a:off x="8528846" y="3305254"/>
            <a:ext cx="0" cy="3488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35E57BEA-7A2B-2704-48A0-3DF6DA89661E}"/>
              </a:ext>
            </a:extLst>
          </p:cNvPr>
          <p:cNvCxnSpPr>
            <a:cxnSpLocks/>
          </p:cNvCxnSpPr>
          <p:nvPr/>
        </p:nvCxnSpPr>
        <p:spPr>
          <a:xfrm>
            <a:off x="3229080" y="3479702"/>
            <a:ext cx="529976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1DD7231A-10BE-E208-8934-25D0C061B635}"/>
              </a:ext>
            </a:extLst>
          </p:cNvPr>
          <p:cNvCxnSpPr/>
          <p:nvPr/>
        </p:nvCxnSpPr>
        <p:spPr>
          <a:xfrm>
            <a:off x="3229081" y="1349954"/>
            <a:ext cx="0" cy="3488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54A6C784-3FA8-F415-B030-C396DCE525BC}"/>
              </a:ext>
            </a:extLst>
          </p:cNvPr>
          <p:cNvCxnSpPr/>
          <p:nvPr/>
        </p:nvCxnSpPr>
        <p:spPr>
          <a:xfrm>
            <a:off x="8528846" y="1345885"/>
            <a:ext cx="0" cy="348897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CE5D09FE-BF5D-EBAF-F031-DF824DDAB455}"/>
              </a:ext>
            </a:extLst>
          </p:cNvPr>
          <p:cNvCxnSpPr>
            <a:cxnSpLocks/>
          </p:cNvCxnSpPr>
          <p:nvPr/>
        </p:nvCxnSpPr>
        <p:spPr>
          <a:xfrm>
            <a:off x="3229080" y="1520333"/>
            <a:ext cx="5299766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A356068E-64CA-064D-358F-1CDD05C9C808}"/>
              </a:ext>
            </a:extLst>
          </p:cNvPr>
          <p:cNvSpPr txBox="1"/>
          <p:nvPr/>
        </p:nvSpPr>
        <p:spPr>
          <a:xfrm>
            <a:off x="280399" y="286312"/>
            <a:ext cx="6096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b="1" u="sng" dirty="0"/>
              <a:t>A Power Dynamic in Supervision Scale (PDSS)</a:t>
            </a:r>
            <a:endParaRPr lang="en-GB" sz="2000" u="sng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5DF31FE-C70C-3D7E-9605-63527E7FF868}"/>
              </a:ext>
            </a:extLst>
          </p:cNvPr>
          <p:cNvSpPr txBox="1"/>
          <p:nvPr/>
        </p:nvSpPr>
        <p:spPr>
          <a:xfrm>
            <a:off x="239733" y="6358266"/>
            <a:ext cx="57526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effectLst/>
              </a:rPr>
              <a:t>The Power Dynamics in Supervision Scale (PDSS) Cook et al 2018.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4809027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82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STEWARDSON, Alice (NHS SUSSEX INTEGRATED CARE BOARD)</dc:creator>
  <cp:lastModifiedBy>STEWARDSON, Alice (NHS SUSSEX INTEGRATED CARE BOARD)</cp:lastModifiedBy>
  <cp:revision>1</cp:revision>
  <dcterms:created xsi:type="dcterms:W3CDTF">2023-12-04T12:20:18Z</dcterms:created>
  <dcterms:modified xsi:type="dcterms:W3CDTF">2023-12-04T12:22:38Z</dcterms:modified>
</cp:coreProperties>
</file>